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31"/>
  </p:notesMasterIdLst>
  <p:sldIdLst>
    <p:sldId id="314" r:id="rId2"/>
    <p:sldId id="289" r:id="rId3"/>
    <p:sldId id="310" r:id="rId4"/>
    <p:sldId id="318" r:id="rId5"/>
    <p:sldId id="319" r:id="rId6"/>
    <p:sldId id="320" r:id="rId7"/>
    <p:sldId id="321" r:id="rId8"/>
    <p:sldId id="315" r:id="rId9"/>
    <p:sldId id="291" r:id="rId10"/>
    <p:sldId id="294" r:id="rId11"/>
    <p:sldId id="307" r:id="rId12"/>
    <p:sldId id="322" r:id="rId13"/>
    <p:sldId id="299" r:id="rId14"/>
    <p:sldId id="312" r:id="rId15"/>
    <p:sldId id="26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323" r:id="rId29"/>
    <p:sldId id="324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anne Faber" initials="SF" lastIdx="1" clrIdx="0">
    <p:extLst>
      <p:ext uri="{19B8F6BF-5375-455C-9EA6-DF929625EA0E}">
        <p15:presenceInfo xmlns:p15="http://schemas.microsoft.com/office/powerpoint/2012/main" userId="S-1-5-21-633286589-1002725333-91453608-350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15" autoAdjust="0"/>
  </p:normalViewPr>
  <p:slideViewPr>
    <p:cSldViewPr>
      <p:cViewPr varScale="1">
        <p:scale>
          <a:sx n="63" d="100"/>
          <a:sy n="63" d="100"/>
        </p:scale>
        <p:origin x="13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67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63DF35-92A6-401E-8C3F-91D34CE135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4543B-6812-48B5-8D81-41B066072C20}">
      <dgm:prSet phldrT="[Tekst]"/>
      <dgm:spPr>
        <a:ln w="5715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nl-NL" dirty="0" err="1" smtClean="0"/>
            <a:t>Collecting</a:t>
          </a:r>
          <a:r>
            <a:rPr lang="nl-NL" dirty="0" smtClean="0"/>
            <a:t> data</a:t>
          </a:r>
          <a:endParaRPr lang="en-US" dirty="0"/>
        </a:p>
      </dgm:t>
    </dgm:pt>
    <dgm:pt modelId="{E7E64583-4C68-4E49-AE83-83B2517809F0}" type="parTrans" cxnId="{880784F2-EC2E-46DF-92DE-CCA15A121CC2}">
      <dgm:prSet/>
      <dgm:spPr/>
      <dgm:t>
        <a:bodyPr/>
        <a:lstStyle/>
        <a:p>
          <a:endParaRPr lang="en-US"/>
        </a:p>
      </dgm:t>
    </dgm:pt>
    <dgm:pt modelId="{0FB8FDC7-9DFB-4F1D-8934-340AB4AE96B6}" type="sibTrans" cxnId="{880784F2-EC2E-46DF-92DE-CCA15A121CC2}">
      <dgm:prSet/>
      <dgm:spPr/>
      <dgm:t>
        <a:bodyPr/>
        <a:lstStyle/>
        <a:p>
          <a:endParaRPr lang="en-US"/>
        </a:p>
      </dgm:t>
    </dgm:pt>
    <dgm:pt modelId="{8F2D57E8-A3EE-413E-B2F4-C620C7C875F6}">
      <dgm:prSet phldrT="[Tekst]"/>
      <dgm:spPr/>
      <dgm:t>
        <a:bodyPr/>
        <a:lstStyle/>
        <a:p>
          <a:r>
            <a:rPr lang="nl-NL" dirty="0" smtClean="0"/>
            <a:t>Data input</a:t>
          </a:r>
          <a:endParaRPr lang="en-US" dirty="0"/>
        </a:p>
      </dgm:t>
    </dgm:pt>
    <dgm:pt modelId="{67DE6FA9-7E47-4348-BD21-35AFC80114C1}" type="parTrans" cxnId="{C99E16A0-8AB2-46E9-A4B7-5F8AFD5F73F8}">
      <dgm:prSet/>
      <dgm:spPr/>
      <dgm:t>
        <a:bodyPr/>
        <a:lstStyle/>
        <a:p>
          <a:endParaRPr lang="en-US"/>
        </a:p>
      </dgm:t>
    </dgm:pt>
    <dgm:pt modelId="{057D46E6-9B7C-43F5-A446-7D094D43EF5F}" type="sibTrans" cxnId="{C99E16A0-8AB2-46E9-A4B7-5F8AFD5F73F8}">
      <dgm:prSet/>
      <dgm:spPr/>
      <dgm:t>
        <a:bodyPr/>
        <a:lstStyle/>
        <a:p>
          <a:endParaRPr lang="en-US"/>
        </a:p>
      </dgm:t>
    </dgm:pt>
    <dgm:pt modelId="{5CE65FAA-DE8D-42B5-87DB-26D9AA6D4678}">
      <dgm:prSet phldrT="[Tekst]"/>
      <dgm:spPr/>
      <dgm:t>
        <a:bodyPr/>
        <a:lstStyle/>
        <a:p>
          <a:r>
            <a:rPr lang="nl-NL" dirty="0" smtClean="0"/>
            <a:t>Data check</a:t>
          </a:r>
          <a:endParaRPr lang="en-US" dirty="0"/>
        </a:p>
      </dgm:t>
    </dgm:pt>
    <dgm:pt modelId="{304777F5-4CB7-43C5-9E5B-0BB9D03FA2A5}" type="parTrans" cxnId="{6DBA7948-84AC-4782-A382-D1C7313AE231}">
      <dgm:prSet/>
      <dgm:spPr/>
      <dgm:t>
        <a:bodyPr/>
        <a:lstStyle/>
        <a:p>
          <a:endParaRPr lang="en-US"/>
        </a:p>
      </dgm:t>
    </dgm:pt>
    <dgm:pt modelId="{2D9F8388-EAC3-4EBF-99EF-03DB4DCB3677}" type="sibTrans" cxnId="{6DBA7948-84AC-4782-A382-D1C7313AE231}">
      <dgm:prSet/>
      <dgm:spPr/>
      <dgm:t>
        <a:bodyPr/>
        <a:lstStyle/>
        <a:p>
          <a:endParaRPr lang="en-US"/>
        </a:p>
      </dgm:t>
    </dgm:pt>
    <dgm:pt modelId="{2C0F29CC-7629-4882-A7BC-5F8577155CC7}">
      <dgm:prSet phldrT="[Tekst]"/>
      <dgm:spPr/>
      <dgm:t>
        <a:bodyPr/>
        <a:lstStyle/>
        <a:p>
          <a:r>
            <a:rPr lang="nl-NL" dirty="0" smtClean="0"/>
            <a:t>Data </a:t>
          </a:r>
          <a:r>
            <a:rPr lang="nl-NL" dirty="0" err="1" smtClean="0"/>
            <a:t>analysing</a:t>
          </a:r>
          <a:endParaRPr lang="en-US" dirty="0"/>
        </a:p>
      </dgm:t>
    </dgm:pt>
    <dgm:pt modelId="{B5A4E945-55A9-42D4-871D-FA2EB11EC732}" type="parTrans" cxnId="{AAA61D32-8982-47AA-BCF2-CEB37805DE13}">
      <dgm:prSet/>
      <dgm:spPr/>
      <dgm:t>
        <a:bodyPr/>
        <a:lstStyle/>
        <a:p>
          <a:endParaRPr lang="en-US"/>
        </a:p>
      </dgm:t>
    </dgm:pt>
    <dgm:pt modelId="{82D888AF-9D82-4A7A-95B1-9C578384839B}" type="sibTrans" cxnId="{AAA61D32-8982-47AA-BCF2-CEB37805DE13}">
      <dgm:prSet/>
      <dgm:spPr/>
      <dgm:t>
        <a:bodyPr/>
        <a:lstStyle/>
        <a:p>
          <a:endParaRPr lang="en-US"/>
        </a:p>
      </dgm:t>
    </dgm:pt>
    <dgm:pt modelId="{FC782C97-85D0-4F22-B13E-FC16A26B2124}">
      <dgm:prSet phldrT="[Tekst]"/>
      <dgm:spPr/>
      <dgm:t>
        <a:bodyPr/>
        <a:lstStyle/>
        <a:p>
          <a:r>
            <a:rPr lang="nl-NL" dirty="0" err="1" smtClean="0"/>
            <a:t>Create</a:t>
          </a:r>
          <a:r>
            <a:rPr lang="nl-NL" dirty="0" smtClean="0"/>
            <a:t> actions</a:t>
          </a:r>
          <a:endParaRPr lang="en-US" dirty="0"/>
        </a:p>
      </dgm:t>
    </dgm:pt>
    <dgm:pt modelId="{68F89CAB-672B-40EC-845C-82D725A97091}" type="parTrans" cxnId="{331ABB11-B0EE-4E13-8542-8F68710BCB31}">
      <dgm:prSet/>
      <dgm:spPr/>
      <dgm:t>
        <a:bodyPr/>
        <a:lstStyle/>
        <a:p>
          <a:endParaRPr lang="en-US"/>
        </a:p>
      </dgm:t>
    </dgm:pt>
    <dgm:pt modelId="{2B72A90A-7023-4B29-8569-7131EDFBC6C8}" type="sibTrans" cxnId="{331ABB11-B0EE-4E13-8542-8F68710BCB31}">
      <dgm:prSet/>
      <dgm:spPr/>
      <dgm:t>
        <a:bodyPr/>
        <a:lstStyle/>
        <a:p>
          <a:endParaRPr lang="en-US"/>
        </a:p>
      </dgm:t>
    </dgm:pt>
    <dgm:pt modelId="{7C46AE86-221A-4068-B0E0-C691FF71E385}">
      <dgm:prSet phldrT="[Tekst]"/>
      <dgm:spPr/>
      <dgm:t>
        <a:bodyPr/>
        <a:lstStyle/>
        <a:p>
          <a:r>
            <a:rPr lang="nl-NL" dirty="0" err="1" smtClean="0"/>
            <a:t>Implement</a:t>
          </a:r>
          <a:r>
            <a:rPr lang="nl-NL" dirty="0" smtClean="0"/>
            <a:t> actions</a:t>
          </a:r>
          <a:endParaRPr lang="en-US" dirty="0"/>
        </a:p>
      </dgm:t>
    </dgm:pt>
    <dgm:pt modelId="{F7D641BB-6358-46D2-ADAE-5A346A5E8145}" type="parTrans" cxnId="{0E617A5D-98C7-49DD-B688-C0C74DC30894}">
      <dgm:prSet/>
      <dgm:spPr/>
      <dgm:t>
        <a:bodyPr/>
        <a:lstStyle/>
        <a:p>
          <a:endParaRPr lang="en-US"/>
        </a:p>
      </dgm:t>
    </dgm:pt>
    <dgm:pt modelId="{3D3541CF-0671-4353-9F58-BB504F3DC88F}" type="sibTrans" cxnId="{0E617A5D-98C7-49DD-B688-C0C74DC30894}">
      <dgm:prSet/>
      <dgm:spPr/>
      <dgm:t>
        <a:bodyPr/>
        <a:lstStyle/>
        <a:p>
          <a:endParaRPr lang="en-US"/>
        </a:p>
      </dgm:t>
    </dgm:pt>
    <dgm:pt modelId="{C8760E66-E006-4537-A56C-B122E2912D70}" type="pres">
      <dgm:prSet presAssocID="{A963DF35-92A6-401E-8C3F-91D34CE135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0EA20-9A05-4C38-943A-B5084E50D940}" type="pres">
      <dgm:prSet presAssocID="{7F04543B-6812-48B5-8D81-41B066072C2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A7B8A-642C-48A3-90D2-1F5632306825}" type="pres">
      <dgm:prSet presAssocID="{0FB8FDC7-9DFB-4F1D-8934-340AB4AE96B6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FF54FE5-1848-4DE6-8718-B892F1ACD009}" type="pres">
      <dgm:prSet presAssocID="{0FB8FDC7-9DFB-4F1D-8934-340AB4AE96B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8CAC282-3217-41D1-8807-47E4A964907C}" type="pres">
      <dgm:prSet presAssocID="{8F2D57E8-A3EE-413E-B2F4-C620C7C875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D59A3-6354-4682-ABFF-5D6668E22B67}" type="pres">
      <dgm:prSet presAssocID="{057D46E6-9B7C-43F5-A446-7D094D43EF5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C7F018D-9B6A-4031-B952-FD8DE4A3D46C}" type="pres">
      <dgm:prSet presAssocID="{057D46E6-9B7C-43F5-A446-7D094D43EF5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8793A60-8346-4099-996D-F0DE23580BCE}" type="pres">
      <dgm:prSet presAssocID="{5CE65FAA-DE8D-42B5-87DB-26D9AA6D46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D5131-8516-454E-BB02-F8FD87FB9A33}" type="pres">
      <dgm:prSet presAssocID="{2D9F8388-EAC3-4EBF-99EF-03DB4DCB367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28E1D6B-3AE3-4FE2-89E4-767CAAD165FB}" type="pres">
      <dgm:prSet presAssocID="{2D9F8388-EAC3-4EBF-99EF-03DB4DCB367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1A1AB61-3B58-4EFB-8171-624B8964D45E}" type="pres">
      <dgm:prSet presAssocID="{2C0F29CC-7629-4882-A7BC-5F8577155C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A3E9-F775-46A4-B88B-A48CCFD05821}" type="pres">
      <dgm:prSet presAssocID="{82D888AF-9D82-4A7A-95B1-9C578384839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6A25F86-0B8D-4281-BF33-E6977B9DCE97}" type="pres">
      <dgm:prSet presAssocID="{82D888AF-9D82-4A7A-95B1-9C578384839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32CD9CD-5DDE-4B9C-9C20-788F250055B1}" type="pres">
      <dgm:prSet presAssocID="{FC782C97-85D0-4F22-B13E-FC16A26B21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F599C-E076-4AC3-8B5C-AABEA91C203F}" type="pres">
      <dgm:prSet presAssocID="{2B72A90A-7023-4B29-8569-7131EDFBC6C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C4DD13E-6E18-44B9-9010-82F55665B55F}" type="pres">
      <dgm:prSet presAssocID="{2B72A90A-7023-4B29-8569-7131EDFBC6C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8996B52-1032-49C7-8BC4-C5C9B43707B4}" type="pres">
      <dgm:prSet presAssocID="{7C46AE86-221A-4068-B0E0-C691FF71E3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1CBE6-D2BE-4A8C-B134-04076D16251E}" type="pres">
      <dgm:prSet presAssocID="{3D3541CF-0671-4353-9F58-BB504F3DC88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0E8AF6B7-95FD-4E8C-B2B8-EC4BCB06290F}" type="pres">
      <dgm:prSet presAssocID="{3D3541CF-0671-4353-9F58-BB504F3DC88F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C99E16A0-8AB2-46E9-A4B7-5F8AFD5F73F8}" srcId="{A963DF35-92A6-401E-8C3F-91D34CE1355D}" destId="{8F2D57E8-A3EE-413E-B2F4-C620C7C875F6}" srcOrd="1" destOrd="0" parTransId="{67DE6FA9-7E47-4348-BD21-35AFC80114C1}" sibTransId="{057D46E6-9B7C-43F5-A446-7D094D43EF5F}"/>
    <dgm:cxn modelId="{6DBA7948-84AC-4782-A382-D1C7313AE231}" srcId="{A963DF35-92A6-401E-8C3F-91D34CE1355D}" destId="{5CE65FAA-DE8D-42B5-87DB-26D9AA6D4678}" srcOrd="2" destOrd="0" parTransId="{304777F5-4CB7-43C5-9E5B-0BB9D03FA2A5}" sibTransId="{2D9F8388-EAC3-4EBF-99EF-03DB4DCB3677}"/>
    <dgm:cxn modelId="{227182D5-E696-4180-BFBB-3A0DBDFAC59F}" type="presOf" srcId="{2B72A90A-7023-4B29-8569-7131EDFBC6C8}" destId="{4C4DD13E-6E18-44B9-9010-82F55665B55F}" srcOrd="1" destOrd="0" presId="urn:microsoft.com/office/officeart/2005/8/layout/cycle2"/>
    <dgm:cxn modelId="{D26DF08B-C4D9-4512-B28E-22896D095A9A}" type="presOf" srcId="{2B72A90A-7023-4B29-8569-7131EDFBC6C8}" destId="{32EF599C-E076-4AC3-8B5C-AABEA91C203F}" srcOrd="0" destOrd="0" presId="urn:microsoft.com/office/officeart/2005/8/layout/cycle2"/>
    <dgm:cxn modelId="{38324130-A662-4F9F-B78E-BFAFE0D6B677}" type="presOf" srcId="{5CE65FAA-DE8D-42B5-87DB-26D9AA6D4678}" destId="{78793A60-8346-4099-996D-F0DE23580BCE}" srcOrd="0" destOrd="0" presId="urn:microsoft.com/office/officeart/2005/8/layout/cycle2"/>
    <dgm:cxn modelId="{A8851406-ED32-4532-9EDC-004541955171}" type="presOf" srcId="{057D46E6-9B7C-43F5-A446-7D094D43EF5F}" destId="{9C7F018D-9B6A-4031-B952-FD8DE4A3D46C}" srcOrd="1" destOrd="0" presId="urn:microsoft.com/office/officeart/2005/8/layout/cycle2"/>
    <dgm:cxn modelId="{C5179854-950C-4C1F-9DDF-D6A08B8C6DEA}" type="presOf" srcId="{2C0F29CC-7629-4882-A7BC-5F8577155CC7}" destId="{E1A1AB61-3B58-4EFB-8171-624B8964D45E}" srcOrd="0" destOrd="0" presId="urn:microsoft.com/office/officeart/2005/8/layout/cycle2"/>
    <dgm:cxn modelId="{299A2B1D-6398-4DF3-A598-E24EBA7E0332}" type="presOf" srcId="{0FB8FDC7-9DFB-4F1D-8934-340AB4AE96B6}" destId="{FA7A7B8A-642C-48A3-90D2-1F5632306825}" srcOrd="0" destOrd="0" presId="urn:microsoft.com/office/officeart/2005/8/layout/cycle2"/>
    <dgm:cxn modelId="{3BBDA515-58BF-4A3A-B243-A1634FA1764D}" type="presOf" srcId="{3D3541CF-0671-4353-9F58-BB504F3DC88F}" destId="{46D1CBE6-D2BE-4A8C-B134-04076D16251E}" srcOrd="0" destOrd="0" presId="urn:microsoft.com/office/officeart/2005/8/layout/cycle2"/>
    <dgm:cxn modelId="{4531B001-86E9-4C99-9EC6-D5A019A4ACE6}" type="presOf" srcId="{3D3541CF-0671-4353-9F58-BB504F3DC88F}" destId="{0E8AF6B7-95FD-4E8C-B2B8-EC4BCB06290F}" srcOrd="1" destOrd="0" presId="urn:microsoft.com/office/officeart/2005/8/layout/cycle2"/>
    <dgm:cxn modelId="{AAA61D32-8982-47AA-BCF2-CEB37805DE13}" srcId="{A963DF35-92A6-401E-8C3F-91D34CE1355D}" destId="{2C0F29CC-7629-4882-A7BC-5F8577155CC7}" srcOrd="3" destOrd="0" parTransId="{B5A4E945-55A9-42D4-871D-FA2EB11EC732}" sibTransId="{82D888AF-9D82-4A7A-95B1-9C578384839B}"/>
    <dgm:cxn modelId="{331ABB11-B0EE-4E13-8542-8F68710BCB31}" srcId="{A963DF35-92A6-401E-8C3F-91D34CE1355D}" destId="{FC782C97-85D0-4F22-B13E-FC16A26B2124}" srcOrd="4" destOrd="0" parTransId="{68F89CAB-672B-40EC-845C-82D725A97091}" sibTransId="{2B72A90A-7023-4B29-8569-7131EDFBC6C8}"/>
    <dgm:cxn modelId="{8C1A2D66-25EB-4F28-8814-FC2D24CCEBD3}" type="presOf" srcId="{057D46E6-9B7C-43F5-A446-7D094D43EF5F}" destId="{B2BD59A3-6354-4682-ABFF-5D6668E22B67}" srcOrd="0" destOrd="0" presId="urn:microsoft.com/office/officeart/2005/8/layout/cycle2"/>
    <dgm:cxn modelId="{BD437AE2-88BC-4E11-B028-5BA8616E54CB}" type="presOf" srcId="{8F2D57E8-A3EE-413E-B2F4-C620C7C875F6}" destId="{A8CAC282-3217-41D1-8807-47E4A964907C}" srcOrd="0" destOrd="0" presId="urn:microsoft.com/office/officeart/2005/8/layout/cycle2"/>
    <dgm:cxn modelId="{EEFC18F3-E4F5-4D95-9485-C408F11E475B}" type="presOf" srcId="{A963DF35-92A6-401E-8C3F-91D34CE1355D}" destId="{C8760E66-E006-4537-A56C-B122E2912D70}" srcOrd="0" destOrd="0" presId="urn:microsoft.com/office/officeart/2005/8/layout/cycle2"/>
    <dgm:cxn modelId="{15E8BE7C-CC7C-4A58-B56D-0D14C445EFC4}" type="presOf" srcId="{82D888AF-9D82-4A7A-95B1-9C578384839B}" destId="{A6A25F86-0B8D-4281-BF33-E6977B9DCE97}" srcOrd="1" destOrd="0" presId="urn:microsoft.com/office/officeart/2005/8/layout/cycle2"/>
    <dgm:cxn modelId="{8FF07162-1183-4A90-AE17-5D04A2282414}" type="presOf" srcId="{7F04543B-6812-48B5-8D81-41B066072C20}" destId="{E6C0EA20-9A05-4C38-943A-B5084E50D940}" srcOrd="0" destOrd="0" presId="urn:microsoft.com/office/officeart/2005/8/layout/cycle2"/>
    <dgm:cxn modelId="{D0669629-2DC6-49C1-8D55-04E6CA7F918C}" type="presOf" srcId="{82D888AF-9D82-4A7A-95B1-9C578384839B}" destId="{BA60A3E9-F775-46A4-B88B-A48CCFD05821}" srcOrd="0" destOrd="0" presId="urn:microsoft.com/office/officeart/2005/8/layout/cycle2"/>
    <dgm:cxn modelId="{C3418636-E4F2-4347-812A-38C420F2D120}" type="presOf" srcId="{2D9F8388-EAC3-4EBF-99EF-03DB4DCB3677}" destId="{028E1D6B-3AE3-4FE2-89E4-767CAAD165FB}" srcOrd="1" destOrd="0" presId="urn:microsoft.com/office/officeart/2005/8/layout/cycle2"/>
    <dgm:cxn modelId="{0C7DF4CE-989A-4FE6-8487-DA31EAF18851}" type="presOf" srcId="{0FB8FDC7-9DFB-4F1D-8934-340AB4AE96B6}" destId="{3FF54FE5-1848-4DE6-8718-B892F1ACD009}" srcOrd="1" destOrd="0" presId="urn:microsoft.com/office/officeart/2005/8/layout/cycle2"/>
    <dgm:cxn modelId="{880784F2-EC2E-46DF-92DE-CCA15A121CC2}" srcId="{A963DF35-92A6-401E-8C3F-91D34CE1355D}" destId="{7F04543B-6812-48B5-8D81-41B066072C20}" srcOrd="0" destOrd="0" parTransId="{E7E64583-4C68-4E49-AE83-83B2517809F0}" sibTransId="{0FB8FDC7-9DFB-4F1D-8934-340AB4AE96B6}"/>
    <dgm:cxn modelId="{37FA9980-B976-4AB4-97F8-8F300D573900}" type="presOf" srcId="{FC782C97-85D0-4F22-B13E-FC16A26B2124}" destId="{232CD9CD-5DDE-4B9C-9C20-788F250055B1}" srcOrd="0" destOrd="0" presId="urn:microsoft.com/office/officeart/2005/8/layout/cycle2"/>
    <dgm:cxn modelId="{DA8D8DD2-9B2D-4562-9970-8E462A17E1CE}" type="presOf" srcId="{2D9F8388-EAC3-4EBF-99EF-03DB4DCB3677}" destId="{2B1D5131-8516-454E-BB02-F8FD87FB9A33}" srcOrd="0" destOrd="0" presId="urn:microsoft.com/office/officeart/2005/8/layout/cycle2"/>
    <dgm:cxn modelId="{0E617A5D-98C7-49DD-B688-C0C74DC30894}" srcId="{A963DF35-92A6-401E-8C3F-91D34CE1355D}" destId="{7C46AE86-221A-4068-B0E0-C691FF71E385}" srcOrd="5" destOrd="0" parTransId="{F7D641BB-6358-46D2-ADAE-5A346A5E8145}" sibTransId="{3D3541CF-0671-4353-9F58-BB504F3DC88F}"/>
    <dgm:cxn modelId="{83C21D72-121B-4117-B69F-1A6C36B1B586}" type="presOf" srcId="{7C46AE86-221A-4068-B0E0-C691FF71E385}" destId="{38996B52-1032-49C7-8BC4-C5C9B43707B4}" srcOrd="0" destOrd="0" presId="urn:microsoft.com/office/officeart/2005/8/layout/cycle2"/>
    <dgm:cxn modelId="{FAF4C212-A13E-4F07-82BA-7090319AFF65}" type="presParOf" srcId="{C8760E66-E006-4537-A56C-B122E2912D70}" destId="{E6C0EA20-9A05-4C38-943A-B5084E50D940}" srcOrd="0" destOrd="0" presId="urn:microsoft.com/office/officeart/2005/8/layout/cycle2"/>
    <dgm:cxn modelId="{56E0E082-DCF8-4177-A276-D2780507146D}" type="presParOf" srcId="{C8760E66-E006-4537-A56C-B122E2912D70}" destId="{FA7A7B8A-642C-48A3-90D2-1F5632306825}" srcOrd="1" destOrd="0" presId="urn:microsoft.com/office/officeart/2005/8/layout/cycle2"/>
    <dgm:cxn modelId="{7A4A0FD8-C16D-46DC-8397-8907F56F35D8}" type="presParOf" srcId="{FA7A7B8A-642C-48A3-90D2-1F5632306825}" destId="{3FF54FE5-1848-4DE6-8718-B892F1ACD009}" srcOrd="0" destOrd="0" presId="urn:microsoft.com/office/officeart/2005/8/layout/cycle2"/>
    <dgm:cxn modelId="{D33F8914-9FCD-4464-B84B-3120538EF47D}" type="presParOf" srcId="{C8760E66-E006-4537-A56C-B122E2912D70}" destId="{A8CAC282-3217-41D1-8807-47E4A964907C}" srcOrd="2" destOrd="0" presId="urn:microsoft.com/office/officeart/2005/8/layout/cycle2"/>
    <dgm:cxn modelId="{BC9F28AD-6ACD-48E5-BE1F-851A7454F3DF}" type="presParOf" srcId="{C8760E66-E006-4537-A56C-B122E2912D70}" destId="{B2BD59A3-6354-4682-ABFF-5D6668E22B67}" srcOrd="3" destOrd="0" presId="urn:microsoft.com/office/officeart/2005/8/layout/cycle2"/>
    <dgm:cxn modelId="{B268E7D9-C0D2-4AF0-8ECF-D12637E3F0D0}" type="presParOf" srcId="{B2BD59A3-6354-4682-ABFF-5D6668E22B67}" destId="{9C7F018D-9B6A-4031-B952-FD8DE4A3D46C}" srcOrd="0" destOrd="0" presId="urn:microsoft.com/office/officeart/2005/8/layout/cycle2"/>
    <dgm:cxn modelId="{07337713-374A-46C5-A23A-61F1B0F4EE1F}" type="presParOf" srcId="{C8760E66-E006-4537-A56C-B122E2912D70}" destId="{78793A60-8346-4099-996D-F0DE23580BCE}" srcOrd="4" destOrd="0" presId="urn:microsoft.com/office/officeart/2005/8/layout/cycle2"/>
    <dgm:cxn modelId="{270C4684-D368-41D9-99B4-567AABA7FAD0}" type="presParOf" srcId="{C8760E66-E006-4537-A56C-B122E2912D70}" destId="{2B1D5131-8516-454E-BB02-F8FD87FB9A33}" srcOrd="5" destOrd="0" presId="urn:microsoft.com/office/officeart/2005/8/layout/cycle2"/>
    <dgm:cxn modelId="{4830B6D3-D5A2-4DED-B5C4-6FB8ED58A0DD}" type="presParOf" srcId="{2B1D5131-8516-454E-BB02-F8FD87FB9A33}" destId="{028E1D6B-3AE3-4FE2-89E4-767CAAD165FB}" srcOrd="0" destOrd="0" presId="urn:microsoft.com/office/officeart/2005/8/layout/cycle2"/>
    <dgm:cxn modelId="{060C5612-D5FB-4814-BDA7-AA03CCEA579A}" type="presParOf" srcId="{C8760E66-E006-4537-A56C-B122E2912D70}" destId="{E1A1AB61-3B58-4EFB-8171-624B8964D45E}" srcOrd="6" destOrd="0" presId="urn:microsoft.com/office/officeart/2005/8/layout/cycle2"/>
    <dgm:cxn modelId="{8020B718-307B-42C0-BE49-16ADBD161854}" type="presParOf" srcId="{C8760E66-E006-4537-A56C-B122E2912D70}" destId="{BA60A3E9-F775-46A4-B88B-A48CCFD05821}" srcOrd="7" destOrd="0" presId="urn:microsoft.com/office/officeart/2005/8/layout/cycle2"/>
    <dgm:cxn modelId="{131242BB-F251-47F5-9D1B-61B242C8801E}" type="presParOf" srcId="{BA60A3E9-F775-46A4-B88B-A48CCFD05821}" destId="{A6A25F86-0B8D-4281-BF33-E6977B9DCE97}" srcOrd="0" destOrd="0" presId="urn:microsoft.com/office/officeart/2005/8/layout/cycle2"/>
    <dgm:cxn modelId="{D41F9999-8CFC-4940-A318-1A04E4832A7F}" type="presParOf" srcId="{C8760E66-E006-4537-A56C-B122E2912D70}" destId="{232CD9CD-5DDE-4B9C-9C20-788F250055B1}" srcOrd="8" destOrd="0" presId="urn:microsoft.com/office/officeart/2005/8/layout/cycle2"/>
    <dgm:cxn modelId="{4BA5BE90-4D94-4A0E-80DF-858AEB83919A}" type="presParOf" srcId="{C8760E66-E006-4537-A56C-B122E2912D70}" destId="{32EF599C-E076-4AC3-8B5C-AABEA91C203F}" srcOrd="9" destOrd="0" presId="urn:microsoft.com/office/officeart/2005/8/layout/cycle2"/>
    <dgm:cxn modelId="{91A53C39-781F-461E-96AC-E29F92FC67C3}" type="presParOf" srcId="{32EF599C-E076-4AC3-8B5C-AABEA91C203F}" destId="{4C4DD13E-6E18-44B9-9010-82F55665B55F}" srcOrd="0" destOrd="0" presId="urn:microsoft.com/office/officeart/2005/8/layout/cycle2"/>
    <dgm:cxn modelId="{CB7DE2EA-6A69-41C6-992C-1D62168204E4}" type="presParOf" srcId="{C8760E66-E006-4537-A56C-B122E2912D70}" destId="{38996B52-1032-49C7-8BC4-C5C9B43707B4}" srcOrd="10" destOrd="0" presId="urn:microsoft.com/office/officeart/2005/8/layout/cycle2"/>
    <dgm:cxn modelId="{076244C0-D3E0-4F4E-A91F-4DF2542A806D}" type="presParOf" srcId="{C8760E66-E006-4537-A56C-B122E2912D70}" destId="{46D1CBE6-D2BE-4A8C-B134-04076D16251E}" srcOrd="11" destOrd="0" presId="urn:microsoft.com/office/officeart/2005/8/layout/cycle2"/>
    <dgm:cxn modelId="{FBB0FAEA-A54E-4023-A49D-B08A5ABF1ADA}" type="presParOf" srcId="{46D1CBE6-D2BE-4A8C-B134-04076D16251E}" destId="{0E8AF6B7-95FD-4E8C-B2B8-EC4BCB0629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BAAB20-502A-421B-A540-E976AD3815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33B01-2F64-47D7-8A08-F131BF32B69D}">
      <dgm:prSet phldrT="[Tekst]"/>
      <dgm:spPr/>
      <dgm:t>
        <a:bodyPr/>
        <a:lstStyle/>
        <a:p>
          <a:r>
            <a:rPr lang="nl-NL" dirty="0" smtClean="0"/>
            <a:t>1.</a:t>
          </a:r>
          <a:endParaRPr lang="en-US" dirty="0"/>
        </a:p>
      </dgm:t>
    </dgm:pt>
    <dgm:pt modelId="{ABC460E6-9290-41FE-B82C-4BF0B041FE8F}" type="parTrans" cxnId="{5BFD0E76-477A-4855-AF6E-3997435D192F}">
      <dgm:prSet/>
      <dgm:spPr/>
      <dgm:t>
        <a:bodyPr/>
        <a:lstStyle/>
        <a:p>
          <a:endParaRPr lang="en-US"/>
        </a:p>
      </dgm:t>
    </dgm:pt>
    <dgm:pt modelId="{FE253CDA-4E0C-4129-B4EC-EDDBB9C092A0}" type="sibTrans" cxnId="{5BFD0E76-477A-4855-AF6E-3997435D192F}">
      <dgm:prSet/>
      <dgm:spPr/>
      <dgm:t>
        <a:bodyPr/>
        <a:lstStyle/>
        <a:p>
          <a:endParaRPr lang="en-US"/>
        </a:p>
      </dgm:t>
    </dgm:pt>
    <dgm:pt modelId="{EF704B38-6CBE-40E7-83BE-072A72AC69D2}">
      <dgm:prSet phldrT="[Tekst]" custT="1"/>
      <dgm:spPr/>
      <dgm:t>
        <a:bodyPr/>
        <a:lstStyle/>
        <a:p>
          <a:r>
            <a:rPr lang="en-US" sz="2800" noProof="0" dirty="0" smtClean="0"/>
            <a:t>Create an action plan from the conclusions drawn from data analysis</a:t>
          </a:r>
          <a:endParaRPr lang="en-US" sz="2800" noProof="0" dirty="0"/>
        </a:p>
      </dgm:t>
    </dgm:pt>
    <dgm:pt modelId="{F2F39114-9732-4EDA-87AE-A2BA448F4E70}" type="parTrans" cxnId="{1B2841B1-1D05-471D-B44B-A83C750FFA21}">
      <dgm:prSet/>
      <dgm:spPr/>
      <dgm:t>
        <a:bodyPr/>
        <a:lstStyle/>
        <a:p>
          <a:endParaRPr lang="en-US"/>
        </a:p>
      </dgm:t>
    </dgm:pt>
    <dgm:pt modelId="{18F4661B-5191-4ABF-AF03-9D49E5E01B72}" type="sibTrans" cxnId="{1B2841B1-1D05-471D-B44B-A83C750FFA21}">
      <dgm:prSet/>
      <dgm:spPr/>
      <dgm:t>
        <a:bodyPr/>
        <a:lstStyle/>
        <a:p>
          <a:endParaRPr lang="en-US"/>
        </a:p>
      </dgm:t>
    </dgm:pt>
    <dgm:pt modelId="{5075F077-9FD7-469C-8254-3571392AAB6D}">
      <dgm:prSet phldrT="[Tekst]"/>
      <dgm:spPr/>
      <dgm:t>
        <a:bodyPr/>
        <a:lstStyle/>
        <a:p>
          <a:r>
            <a:rPr lang="nl-NL" dirty="0" smtClean="0"/>
            <a:t>2.</a:t>
          </a:r>
          <a:endParaRPr lang="en-US" dirty="0"/>
        </a:p>
      </dgm:t>
    </dgm:pt>
    <dgm:pt modelId="{D33C20C3-C6D7-4592-B686-ED66F4249D18}" type="parTrans" cxnId="{8B2D2504-E076-44ED-831A-C4515D693486}">
      <dgm:prSet/>
      <dgm:spPr/>
      <dgm:t>
        <a:bodyPr/>
        <a:lstStyle/>
        <a:p>
          <a:endParaRPr lang="en-US"/>
        </a:p>
      </dgm:t>
    </dgm:pt>
    <dgm:pt modelId="{A1DCAA38-651B-4A66-9DFC-B36E812C31A3}" type="sibTrans" cxnId="{8B2D2504-E076-44ED-831A-C4515D693486}">
      <dgm:prSet/>
      <dgm:spPr/>
      <dgm:t>
        <a:bodyPr/>
        <a:lstStyle/>
        <a:p>
          <a:endParaRPr lang="en-US"/>
        </a:p>
      </dgm:t>
    </dgm:pt>
    <dgm:pt modelId="{971BAF93-C900-4C36-86EC-E37B067753F5}">
      <dgm:prSet phldrT="[Tekst]" custT="1"/>
      <dgm:spPr/>
      <dgm:t>
        <a:bodyPr/>
        <a:lstStyle/>
        <a:p>
          <a:r>
            <a:rPr lang="nl-NL" sz="2800" dirty="0" smtClean="0"/>
            <a:t>Make </a:t>
          </a:r>
          <a:r>
            <a:rPr lang="nl-NL" sz="2800" dirty="0" err="1" smtClean="0"/>
            <a:t>sure</a:t>
          </a:r>
          <a:r>
            <a:rPr lang="nl-NL" sz="2800" dirty="0" smtClean="0"/>
            <a:t> actions are SMART, m</a:t>
          </a:r>
          <a:r>
            <a:rPr lang="en-US" sz="2800" noProof="0" dirty="0" err="1" smtClean="0"/>
            <a:t>ake</a:t>
          </a:r>
          <a:r>
            <a:rPr lang="en-US" sz="2800" noProof="0" dirty="0" smtClean="0"/>
            <a:t> people responsible and accountable </a:t>
          </a:r>
          <a:endParaRPr lang="en-US" sz="2800" dirty="0"/>
        </a:p>
      </dgm:t>
    </dgm:pt>
    <dgm:pt modelId="{B9E29DAC-8074-4631-BFC8-3DAB7D6F2E43}" type="parTrans" cxnId="{9BD05194-1036-480C-82EB-3DE2C2914D19}">
      <dgm:prSet/>
      <dgm:spPr/>
      <dgm:t>
        <a:bodyPr/>
        <a:lstStyle/>
        <a:p>
          <a:endParaRPr lang="en-US"/>
        </a:p>
      </dgm:t>
    </dgm:pt>
    <dgm:pt modelId="{C05BD503-3036-40E9-875D-EB34EF580F80}" type="sibTrans" cxnId="{9BD05194-1036-480C-82EB-3DE2C2914D19}">
      <dgm:prSet/>
      <dgm:spPr/>
      <dgm:t>
        <a:bodyPr/>
        <a:lstStyle/>
        <a:p>
          <a:endParaRPr lang="en-US"/>
        </a:p>
      </dgm:t>
    </dgm:pt>
    <dgm:pt modelId="{E34BC202-9581-4E87-BF38-EAFB7F63707C}">
      <dgm:prSet phldrT="[Tekst]"/>
      <dgm:spPr/>
      <dgm:t>
        <a:bodyPr/>
        <a:lstStyle/>
        <a:p>
          <a:r>
            <a:rPr lang="nl-NL" dirty="0" smtClean="0"/>
            <a:t>3.</a:t>
          </a:r>
          <a:endParaRPr lang="en-US" dirty="0"/>
        </a:p>
      </dgm:t>
    </dgm:pt>
    <dgm:pt modelId="{2EF5B83C-1449-4EB8-AF9E-9AB158E0F3CB}" type="parTrans" cxnId="{5914DFD5-85E5-4B87-B73B-3C008D9584E0}">
      <dgm:prSet/>
      <dgm:spPr/>
      <dgm:t>
        <a:bodyPr/>
        <a:lstStyle/>
        <a:p>
          <a:endParaRPr lang="en-US"/>
        </a:p>
      </dgm:t>
    </dgm:pt>
    <dgm:pt modelId="{1F043F30-0D75-4AD3-91CA-89549E03F5E7}" type="sibTrans" cxnId="{5914DFD5-85E5-4B87-B73B-3C008D9584E0}">
      <dgm:prSet/>
      <dgm:spPr/>
      <dgm:t>
        <a:bodyPr/>
        <a:lstStyle/>
        <a:p>
          <a:endParaRPr lang="en-US"/>
        </a:p>
      </dgm:t>
    </dgm:pt>
    <dgm:pt modelId="{3D778FD0-5F9D-4130-8A05-5927A8817C4D}">
      <dgm:prSet phldrT="[Tekst]" custT="1"/>
      <dgm:spPr/>
      <dgm:t>
        <a:bodyPr/>
        <a:lstStyle/>
        <a:p>
          <a:r>
            <a:rPr lang="nl-NL" sz="2800" dirty="0" smtClean="0"/>
            <a:t>Record actions in meeting</a:t>
          </a:r>
          <a:endParaRPr lang="en-US" sz="2800" dirty="0"/>
        </a:p>
      </dgm:t>
    </dgm:pt>
    <dgm:pt modelId="{CC6EA984-DAED-4651-B7B4-94CCF0D75A94}" type="parTrans" cxnId="{75375E8F-0645-4164-8C55-8C578249DA69}">
      <dgm:prSet/>
      <dgm:spPr/>
      <dgm:t>
        <a:bodyPr/>
        <a:lstStyle/>
        <a:p>
          <a:endParaRPr lang="en-US"/>
        </a:p>
      </dgm:t>
    </dgm:pt>
    <dgm:pt modelId="{C02239CA-81D5-4803-80FD-987A8F1D1AEF}" type="sibTrans" cxnId="{75375E8F-0645-4164-8C55-8C578249DA69}">
      <dgm:prSet/>
      <dgm:spPr/>
      <dgm:t>
        <a:bodyPr/>
        <a:lstStyle/>
        <a:p>
          <a:endParaRPr lang="en-US"/>
        </a:p>
      </dgm:t>
    </dgm:pt>
    <dgm:pt modelId="{DF3909A3-12BD-4379-9984-2557CC6231E6}" type="pres">
      <dgm:prSet presAssocID="{6CBAAB20-502A-421B-A540-E976AD3815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E27A8-0A54-4056-A36A-83696152667A}" type="pres">
      <dgm:prSet presAssocID="{15733B01-2F64-47D7-8A08-F131BF32B69D}" presName="composite" presStyleCnt="0"/>
      <dgm:spPr/>
    </dgm:pt>
    <dgm:pt modelId="{E9F8D437-9F9B-4A40-961F-949A5E74BFA7}" type="pres">
      <dgm:prSet presAssocID="{15733B01-2F64-47D7-8A08-F131BF32B6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F0AF-49FB-4AFF-A96F-353C7A042273}" type="pres">
      <dgm:prSet presAssocID="{15733B01-2F64-47D7-8A08-F131BF32B6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20855-CF22-499B-A37E-1942B6097DE9}" type="pres">
      <dgm:prSet presAssocID="{FE253CDA-4E0C-4129-B4EC-EDDBB9C092A0}" presName="sp" presStyleCnt="0"/>
      <dgm:spPr/>
    </dgm:pt>
    <dgm:pt modelId="{5BCA3CF2-73BF-4139-AF4A-8622FAC6EAAF}" type="pres">
      <dgm:prSet presAssocID="{5075F077-9FD7-469C-8254-3571392AAB6D}" presName="composite" presStyleCnt="0"/>
      <dgm:spPr/>
    </dgm:pt>
    <dgm:pt modelId="{0409466F-9D17-4BF2-AEAA-B5B8F2C02527}" type="pres">
      <dgm:prSet presAssocID="{5075F077-9FD7-469C-8254-3571392AAB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76650-12C3-43D6-BC96-9D1865250FD0}" type="pres">
      <dgm:prSet presAssocID="{5075F077-9FD7-469C-8254-3571392AAB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C80E4-D6CE-4803-97F0-EE4480E92969}" type="pres">
      <dgm:prSet presAssocID="{A1DCAA38-651B-4A66-9DFC-B36E812C31A3}" presName="sp" presStyleCnt="0"/>
      <dgm:spPr/>
    </dgm:pt>
    <dgm:pt modelId="{5712B203-D196-4675-B7AF-48516DCE51AD}" type="pres">
      <dgm:prSet presAssocID="{E34BC202-9581-4E87-BF38-EAFB7F63707C}" presName="composite" presStyleCnt="0"/>
      <dgm:spPr/>
    </dgm:pt>
    <dgm:pt modelId="{2345E740-3FB1-4B72-BCC4-ACA9AE91A653}" type="pres">
      <dgm:prSet presAssocID="{E34BC202-9581-4E87-BF38-EAFB7F6370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D55EF-08BD-43F6-9182-47E2937E7AC8}" type="pres">
      <dgm:prSet presAssocID="{E34BC202-9581-4E87-BF38-EAFB7F63707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3D9F0-FCDF-4BA3-B223-8DC902BACA03}" type="presOf" srcId="{5075F077-9FD7-469C-8254-3571392AAB6D}" destId="{0409466F-9D17-4BF2-AEAA-B5B8F2C02527}" srcOrd="0" destOrd="0" presId="urn:microsoft.com/office/officeart/2005/8/layout/chevron2"/>
    <dgm:cxn modelId="{2FEA3BD1-AB90-4A60-9417-0B3259E66D68}" type="presOf" srcId="{EF704B38-6CBE-40E7-83BE-072A72AC69D2}" destId="{02F4F0AF-49FB-4AFF-A96F-353C7A042273}" srcOrd="0" destOrd="0" presId="urn:microsoft.com/office/officeart/2005/8/layout/chevron2"/>
    <dgm:cxn modelId="{4B72B01E-2EA6-477A-971D-438115444B24}" type="presOf" srcId="{E34BC202-9581-4E87-BF38-EAFB7F63707C}" destId="{2345E740-3FB1-4B72-BCC4-ACA9AE91A653}" srcOrd="0" destOrd="0" presId="urn:microsoft.com/office/officeart/2005/8/layout/chevron2"/>
    <dgm:cxn modelId="{9BD05194-1036-480C-82EB-3DE2C2914D19}" srcId="{5075F077-9FD7-469C-8254-3571392AAB6D}" destId="{971BAF93-C900-4C36-86EC-E37B067753F5}" srcOrd="0" destOrd="0" parTransId="{B9E29DAC-8074-4631-BFC8-3DAB7D6F2E43}" sibTransId="{C05BD503-3036-40E9-875D-EB34EF580F80}"/>
    <dgm:cxn modelId="{75375E8F-0645-4164-8C55-8C578249DA69}" srcId="{E34BC202-9581-4E87-BF38-EAFB7F63707C}" destId="{3D778FD0-5F9D-4130-8A05-5927A8817C4D}" srcOrd="0" destOrd="0" parTransId="{CC6EA984-DAED-4651-B7B4-94CCF0D75A94}" sibTransId="{C02239CA-81D5-4803-80FD-987A8F1D1AEF}"/>
    <dgm:cxn modelId="{F348E642-6EEE-447D-AF99-D99876E51EE7}" type="presOf" srcId="{6CBAAB20-502A-421B-A540-E976AD381515}" destId="{DF3909A3-12BD-4379-9984-2557CC6231E6}" srcOrd="0" destOrd="0" presId="urn:microsoft.com/office/officeart/2005/8/layout/chevron2"/>
    <dgm:cxn modelId="{BC92A84F-4EF7-41DD-9123-C1B76DC4622E}" type="presOf" srcId="{3D778FD0-5F9D-4130-8A05-5927A8817C4D}" destId="{722D55EF-08BD-43F6-9182-47E2937E7AC8}" srcOrd="0" destOrd="0" presId="urn:microsoft.com/office/officeart/2005/8/layout/chevron2"/>
    <dgm:cxn modelId="{8B2D2504-E076-44ED-831A-C4515D693486}" srcId="{6CBAAB20-502A-421B-A540-E976AD381515}" destId="{5075F077-9FD7-469C-8254-3571392AAB6D}" srcOrd="1" destOrd="0" parTransId="{D33C20C3-C6D7-4592-B686-ED66F4249D18}" sibTransId="{A1DCAA38-651B-4A66-9DFC-B36E812C31A3}"/>
    <dgm:cxn modelId="{5BFD0E76-477A-4855-AF6E-3997435D192F}" srcId="{6CBAAB20-502A-421B-A540-E976AD381515}" destId="{15733B01-2F64-47D7-8A08-F131BF32B69D}" srcOrd="0" destOrd="0" parTransId="{ABC460E6-9290-41FE-B82C-4BF0B041FE8F}" sibTransId="{FE253CDA-4E0C-4129-B4EC-EDDBB9C092A0}"/>
    <dgm:cxn modelId="{1B2841B1-1D05-471D-B44B-A83C750FFA21}" srcId="{15733B01-2F64-47D7-8A08-F131BF32B69D}" destId="{EF704B38-6CBE-40E7-83BE-072A72AC69D2}" srcOrd="0" destOrd="0" parTransId="{F2F39114-9732-4EDA-87AE-A2BA448F4E70}" sibTransId="{18F4661B-5191-4ABF-AF03-9D49E5E01B72}"/>
    <dgm:cxn modelId="{FEC77A0A-ACE3-423D-ADE4-124EAC5E5C30}" type="presOf" srcId="{971BAF93-C900-4C36-86EC-E37B067753F5}" destId="{6FA76650-12C3-43D6-BC96-9D1865250FD0}" srcOrd="0" destOrd="0" presId="urn:microsoft.com/office/officeart/2005/8/layout/chevron2"/>
    <dgm:cxn modelId="{F8C90AA0-41F9-4D53-80E0-9C3898FE5471}" type="presOf" srcId="{15733B01-2F64-47D7-8A08-F131BF32B69D}" destId="{E9F8D437-9F9B-4A40-961F-949A5E74BFA7}" srcOrd="0" destOrd="0" presId="urn:microsoft.com/office/officeart/2005/8/layout/chevron2"/>
    <dgm:cxn modelId="{5914DFD5-85E5-4B87-B73B-3C008D9584E0}" srcId="{6CBAAB20-502A-421B-A540-E976AD381515}" destId="{E34BC202-9581-4E87-BF38-EAFB7F63707C}" srcOrd="2" destOrd="0" parTransId="{2EF5B83C-1449-4EB8-AF9E-9AB158E0F3CB}" sibTransId="{1F043F30-0D75-4AD3-91CA-89549E03F5E7}"/>
    <dgm:cxn modelId="{8CB4F521-4524-475E-8D80-1656867EBC03}" type="presParOf" srcId="{DF3909A3-12BD-4379-9984-2557CC6231E6}" destId="{B17E27A8-0A54-4056-A36A-83696152667A}" srcOrd="0" destOrd="0" presId="urn:microsoft.com/office/officeart/2005/8/layout/chevron2"/>
    <dgm:cxn modelId="{C96B4AAC-C26C-4D1C-B2FA-DAC85EFADFDD}" type="presParOf" srcId="{B17E27A8-0A54-4056-A36A-83696152667A}" destId="{E9F8D437-9F9B-4A40-961F-949A5E74BFA7}" srcOrd="0" destOrd="0" presId="urn:microsoft.com/office/officeart/2005/8/layout/chevron2"/>
    <dgm:cxn modelId="{5EE179BF-35C8-4D32-A060-10A0B832C9A2}" type="presParOf" srcId="{B17E27A8-0A54-4056-A36A-83696152667A}" destId="{02F4F0AF-49FB-4AFF-A96F-353C7A042273}" srcOrd="1" destOrd="0" presId="urn:microsoft.com/office/officeart/2005/8/layout/chevron2"/>
    <dgm:cxn modelId="{E95DCB50-9DA8-47EC-B8A6-AE3DDE6FEDEE}" type="presParOf" srcId="{DF3909A3-12BD-4379-9984-2557CC6231E6}" destId="{F0F20855-CF22-499B-A37E-1942B6097DE9}" srcOrd="1" destOrd="0" presId="urn:microsoft.com/office/officeart/2005/8/layout/chevron2"/>
    <dgm:cxn modelId="{2FA7170F-037A-4E0C-8E62-0B6960E33412}" type="presParOf" srcId="{DF3909A3-12BD-4379-9984-2557CC6231E6}" destId="{5BCA3CF2-73BF-4139-AF4A-8622FAC6EAAF}" srcOrd="2" destOrd="0" presId="urn:microsoft.com/office/officeart/2005/8/layout/chevron2"/>
    <dgm:cxn modelId="{A8421389-12FB-4AD5-B90F-E920686440AE}" type="presParOf" srcId="{5BCA3CF2-73BF-4139-AF4A-8622FAC6EAAF}" destId="{0409466F-9D17-4BF2-AEAA-B5B8F2C02527}" srcOrd="0" destOrd="0" presId="urn:microsoft.com/office/officeart/2005/8/layout/chevron2"/>
    <dgm:cxn modelId="{EA2F953E-FB0D-44E4-AAC3-9D6E1E0563E0}" type="presParOf" srcId="{5BCA3CF2-73BF-4139-AF4A-8622FAC6EAAF}" destId="{6FA76650-12C3-43D6-BC96-9D1865250FD0}" srcOrd="1" destOrd="0" presId="urn:microsoft.com/office/officeart/2005/8/layout/chevron2"/>
    <dgm:cxn modelId="{B0DE8A66-C427-412B-B269-E9BF0B34445D}" type="presParOf" srcId="{DF3909A3-12BD-4379-9984-2557CC6231E6}" destId="{518C80E4-D6CE-4803-97F0-EE4480E92969}" srcOrd="3" destOrd="0" presId="urn:microsoft.com/office/officeart/2005/8/layout/chevron2"/>
    <dgm:cxn modelId="{A933A151-648F-481B-98BF-1695AE0E50A5}" type="presParOf" srcId="{DF3909A3-12BD-4379-9984-2557CC6231E6}" destId="{5712B203-D196-4675-B7AF-48516DCE51AD}" srcOrd="4" destOrd="0" presId="urn:microsoft.com/office/officeart/2005/8/layout/chevron2"/>
    <dgm:cxn modelId="{D1CD35E9-75F2-4FC0-AD05-013C6BF64EFA}" type="presParOf" srcId="{5712B203-D196-4675-B7AF-48516DCE51AD}" destId="{2345E740-3FB1-4B72-BCC4-ACA9AE91A653}" srcOrd="0" destOrd="0" presId="urn:microsoft.com/office/officeart/2005/8/layout/chevron2"/>
    <dgm:cxn modelId="{9F1756DE-5A5B-4AE9-8762-9C03CAF81761}" type="presParOf" srcId="{5712B203-D196-4675-B7AF-48516DCE51AD}" destId="{722D55EF-08BD-43F6-9182-47E2937E7A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63DF35-92A6-401E-8C3F-91D34CE135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4543B-6812-48B5-8D81-41B066072C20}">
      <dgm:prSet phldrT="[Tekst]"/>
      <dgm:spPr/>
      <dgm:t>
        <a:bodyPr/>
        <a:lstStyle/>
        <a:p>
          <a:r>
            <a:rPr lang="nl-NL" dirty="0" err="1" smtClean="0"/>
            <a:t>Collecting</a:t>
          </a:r>
          <a:r>
            <a:rPr lang="nl-NL" dirty="0" smtClean="0"/>
            <a:t> data</a:t>
          </a:r>
          <a:endParaRPr lang="en-US" dirty="0"/>
        </a:p>
      </dgm:t>
    </dgm:pt>
    <dgm:pt modelId="{E7E64583-4C68-4E49-AE83-83B2517809F0}" type="parTrans" cxnId="{880784F2-EC2E-46DF-92DE-CCA15A121CC2}">
      <dgm:prSet/>
      <dgm:spPr/>
      <dgm:t>
        <a:bodyPr/>
        <a:lstStyle/>
        <a:p>
          <a:endParaRPr lang="en-US"/>
        </a:p>
      </dgm:t>
    </dgm:pt>
    <dgm:pt modelId="{0FB8FDC7-9DFB-4F1D-8934-340AB4AE96B6}" type="sibTrans" cxnId="{880784F2-EC2E-46DF-92DE-CCA15A121CC2}">
      <dgm:prSet/>
      <dgm:spPr/>
      <dgm:t>
        <a:bodyPr/>
        <a:lstStyle/>
        <a:p>
          <a:endParaRPr lang="en-US"/>
        </a:p>
      </dgm:t>
    </dgm:pt>
    <dgm:pt modelId="{8F2D57E8-A3EE-413E-B2F4-C620C7C875F6}">
      <dgm:prSet phldrT="[Tekst]"/>
      <dgm:spPr/>
      <dgm:t>
        <a:bodyPr/>
        <a:lstStyle/>
        <a:p>
          <a:r>
            <a:rPr lang="nl-NL" dirty="0" smtClean="0"/>
            <a:t>Data input</a:t>
          </a:r>
          <a:endParaRPr lang="en-US" dirty="0"/>
        </a:p>
      </dgm:t>
    </dgm:pt>
    <dgm:pt modelId="{67DE6FA9-7E47-4348-BD21-35AFC80114C1}" type="parTrans" cxnId="{C99E16A0-8AB2-46E9-A4B7-5F8AFD5F73F8}">
      <dgm:prSet/>
      <dgm:spPr/>
      <dgm:t>
        <a:bodyPr/>
        <a:lstStyle/>
        <a:p>
          <a:endParaRPr lang="en-US"/>
        </a:p>
      </dgm:t>
    </dgm:pt>
    <dgm:pt modelId="{057D46E6-9B7C-43F5-A446-7D094D43EF5F}" type="sibTrans" cxnId="{C99E16A0-8AB2-46E9-A4B7-5F8AFD5F73F8}">
      <dgm:prSet/>
      <dgm:spPr/>
      <dgm:t>
        <a:bodyPr/>
        <a:lstStyle/>
        <a:p>
          <a:endParaRPr lang="en-US"/>
        </a:p>
      </dgm:t>
    </dgm:pt>
    <dgm:pt modelId="{5CE65FAA-DE8D-42B5-87DB-26D9AA6D4678}">
      <dgm:prSet phldrT="[Tekst]"/>
      <dgm:spPr/>
      <dgm:t>
        <a:bodyPr/>
        <a:lstStyle/>
        <a:p>
          <a:r>
            <a:rPr lang="nl-NL" dirty="0" smtClean="0"/>
            <a:t>Data check</a:t>
          </a:r>
          <a:endParaRPr lang="en-US" dirty="0"/>
        </a:p>
      </dgm:t>
    </dgm:pt>
    <dgm:pt modelId="{304777F5-4CB7-43C5-9E5B-0BB9D03FA2A5}" type="parTrans" cxnId="{6DBA7948-84AC-4782-A382-D1C7313AE231}">
      <dgm:prSet/>
      <dgm:spPr/>
      <dgm:t>
        <a:bodyPr/>
        <a:lstStyle/>
        <a:p>
          <a:endParaRPr lang="en-US"/>
        </a:p>
      </dgm:t>
    </dgm:pt>
    <dgm:pt modelId="{2D9F8388-EAC3-4EBF-99EF-03DB4DCB3677}" type="sibTrans" cxnId="{6DBA7948-84AC-4782-A382-D1C7313AE231}">
      <dgm:prSet/>
      <dgm:spPr/>
      <dgm:t>
        <a:bodyPr/>
        <a:lstStyle/>
        <a:p>
          <a:endParaRPr lang="en-US"/>
        </a:p>
      </dgm:t>
    </dgm:pt>
    <dgm:pt modelId="{2C0F29CC-7629-4882-A7BC-5F8577155CC7}">
      <dgm:prSet phldrT="[Tekst]"/>
      <dgm:spPr/>
      <dgm:t>
        <a:bodyPr/>
        <a:lstStyle/>
        <a:p>
          <a:r>
            <a:rPr lang="nl-NL" dirty="0" smtClean="0"/>
            <a:t>Data </a:t>
          </a:r>
          <a:r>
            <a:rPr lang="nl-NL" dirty="0" err="1" smtClean="0"/>
            <a:t>analysing</a:t>
          </a:r>
          <a:endParaRPr lang="en-US" dirty="0"/>
        </a:p>
      </dgm:t>
    </dgm:pt>
    <dgm:pt modelId="{B5A4E945-55A9-42D4-871D-FA2EB11EC732}" type="parTrans" cxnId="{AAA61D32-8982-47AA-BCF2-CEB37805DE13}">
      <dgm:prSet/>
      <dgm:spPr/>
      <dgm:t>
        <a:bodyPr/>
        <a:lstStyle/>
        <a:p>
          <a:endParaRPr lang="en-US"/>
        </a:p>
      </dgm:t>
    </dgm:pt>
    <dgm:pt modelId="{82D888AF-9D82-4A7A-95B1-9C578384839B}" type="sibTrans" cxnId="{AAA61D32-8982-47AA-BCF2-CEB37805DE13}">
      <dgm:prSet/>
      <dgm:spPr/>
      <dgm:t>
        <a:bodyPr/>
        <a:lstStyle/>
        <a:p>
          <a:endParaRPr lang="en-US"/>
        </a:p>
      </dgm:t>
    </dgm:pt>
    <dgm:pt modelId="{FC782C97-85D0-4F22-B13E-FC16A26B2124}">
      <dgm:prSet phldrT="[Tekst]"/>
      <dgm:spPr/>
      <dgm:t>
        <a:bodyPr/>
        <a:lstStyle/>
        <a:p>
          <a:r>
            <a:rPr lang="nl-NL" dirty="0" err="1" smtClean="0"/>
            <a:t>Create</a:t>
          </a:r>
          <a:r>
            <a:rPr lang="nl-NL" dirty="0" smtClean="0"/>
            <a:t> actions</a:t>
          </a:r>
          <a:endParaRPr lang="en-US" dirty="0"/>
        </a:p>
      </dgm:t>
    </dgm:pt>
    <dgm:pt modelId="{68F89CAB-672B-40EC-845C-82D725A97091}" type="parTrans" cxnId="{331ABB11-B0EE-4E13-8542-8F68710BCB31}">
      <dgm:prSet/>
      <dgm:spPr/>
      <dgm:t>
        <a:bodyPr/>
        <a:lstStyle/>
        <a:p>
          <a:endParaRPr lang="en-US"/>
        </a:p>
      </dgm:t>
    </dgm:pt>
    <dgm:pt modelId="{2B72A90A-7023-4B29-8569-7131EDFBC6C8}" type="sibTrans" cxnId="{331ABB11-B0EE-4E13-8542-8F68710BCB31}">
      <dgm:prSet/>
      <dgm:spPr/>
      <dgm:t>
        <a:bodyPr/>
        <a:lstStyle/>
        <a:p>
          <a:endParaRPr lang="en-US"/>
        </a:p>
      </dgm:t>
    </dgm:pt>
    <dgm:pt modelId="{7C46AE86-221A-4068-B0E0-C691FF71E385}">
      <dgm:prSet phldrT="[Tekst]"/>
      <dgm:spPr>
        <a:ln w="5715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nl-NL" dirty="0" err="1" smtClean="0"/>
            <a:t>Implement</a:t>
          </a:r>
          <a:r>
            <a:rPr lang="nl-NL" dirty="0" smtClean="0"/>
            <a:t> actions</a:t>
          </a:r>
          <a:endParaRPr lang="en-US" dirty="0"/>
        </a:p>
      </dgm:t>
    </dgm:pt>
    <dgm:pt modelId="{F7D641BB-6358-46D2-ADAE-5A346A5E8145}" type="parTrans" cxnId="{0E617A5D-98C7-49DD-B688-C0C74DC30894}">
      <dgm:prSet/>
      <dgm:spPr/>
      <dgm:t>
        <a:bodyPr/>
        <a:lstStyle/>
        <a:p>
          <a:endParaRPr lang="en-US"/>
        </a:p>
      </dgm:t>
    </dgm:pt>
    <dgm:pt modelId="{3D3541CF-0671-4353-9F58-BB504F3DC88F}" type="sibTrans" cxnId="{0E617A5D-98C7-49DD-B688-C0C74DC30894}">
      <dgm:prSet/>
      <dgm:spPr/>
      <dgm:t>
        <a:bodyPr/>
        <a:lstStyle/>
        <a:p>
          <a:endParaRPr lang="en-US"/>
        </a:p>
      </dgm:t>
    </dgm:pt>
    <dgm:pt modelId="{C8760E66-E006-4537-A56C-B122E2912D70}" type="pres">
      <dgm:prSet presAssocID="{A963DF35-92A6-401E-8C3F-91D34CE135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0EA20-9A05-4C38-943A-B5084E50D940}" type="pres">
      <dgm:prSet presAssocID="{7F04543B-6812-48B5-8D81-41B066072C2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A7B8A-642C-48A3-90D2-1F5632306825}" type="pres">
      <dgm:prSet presAssocID="{0FB8FDC7-9DFB-4F1D-8934-340AB4AE96B6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FF54FE5-1848-4DE6-8718-B892F1ACD009}" type="pres">
      <dgm:prSet presAssocID="{0FB8FDC7-9DFB-4F1D-8934-340AB4AE96B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8CAC282-3217-41D1-8807-47E4A964907C}" type="pres">
      <dgm:prSet presAssocID="{8F2D57E8-A3EE-413E-B2F4-C620C7C875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D59A3-6354-4682-ABFF-5D6668E22B67}" type="pres">
      <dgm:prSet presAssocID="{057D46E6-9B7C-43F5-A446-7D094D43EF5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C7F018D-9B6A-4031-B952-FD8DE4A3D46C}" type="pres">
      <dgm:prSet presAssocID="{057D46E6-9B7C-43F5-A446-7D094D43EF5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8793A60-8346-4099-996D-F0DE23580BCE}" type="pres">
      <dgm:prSet presAssocID="{5CE65FAA-DE8D-42B5-87DB-26D9AA6D46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D5131-8516-454E-BB02-F8FD87FB9A33}" type="pres">
      <dgm:prSet presAssocID="{2D9F8388-EAC3-4EBF-99EF-03DB4DCB367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28E1D6B-3AE3-4FE2-89E4-767CAAD165FB}" type="pres">
      <dgm:prSet presAssocID="{2D9F8388-EAC3-4EBF-99EF-03DB4DCB367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1A1AB61-3B58-4EFB-8171-624B8964D45E}" type="pres">
      <dgm:prSet presAssocID="{2C0F29CC-7629-4882-A7BC-5F8577155C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A3E9-F775-46A4-B88B-A48CCFD05821}" type="pres">
      <dgm:prSet presAssocID="{82D888AF-9D82-4A7A-95B1-9C578384839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6A25F86-0B8D-4281-BF33-E6977B9DCE97}" type="pres">
      <dgm:prSet presAssocID="{82D888AF-9D82-4A7A-95B1-9C578384839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32CD9CD-5DDE-4B9C-9C20-788F250055B1}" type="pres">
      <dgm:prSet presAssocID="{FC782C97-85D0-4F22-B13E-FC16A26B21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F599C-E076-4AC3-8B5C-AABEA91C203F}" type="pres">
      <dgm:prSet presAssocID="{2B72A90A-7023-4B29-8569-7131EDFBC6C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C4DD13E-6E18-44B9-9010-82F55665B55F}" type="pres">
      <dgm:prSet presAssocID="{2B72A90A-7023-4B29-8569-7131EDFBC6C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8996B52-1032-49C7-8BC4-C5C9B43707B4}" type="pres">
      <dgm:prSet presAssocID="{7C46AE86-221A-4068-B0E0-C691FF71E3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1CBE6-D2BE-4A8C-B134-04076D16251E}" type="pres">
      <dgm:prSet presAssocID="{3D3541CF-0671-4353-9F58-BB504F3DC88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0E8AF6B7-95FD-4E8C-B2B8-EC4BCB06290F}" type="pres">
      <dgm:prSet presAssocID="{3D3541CF-0671-4353-9F58-BB504F3DC88F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94729CC7-C421-425D-AF7B-663EB94EDC75}" type="presOf" srcId="{7F04543B-6812-48B5-8D81-41B066072C20}" destId="{E6C0EA20-9A05-4C38-943A-B5084E50D940}" srcOrd="0" destOrd="0" presId="urn:microsoft.com/office/officeart/2005/8/layout/cycle2"/>
    <dgm:cxn modelId="{5A5EDE4E-261C-405A-9F7C-68A25D32307E}" type="presOf" srcId="{0FB8FDC7-9DFB-4F1D-8934-340AB4AE96B6}" destId="{FA7A7B8A-642C-48A3-90D2-1F5632306825}" srcOrd="0" destOrd="0" presId="urn:microsoft.com/office/officeart/2005/8/layout/cycle2"/>
    <dgm:cxn modelId="{08517AE4-D832-41FA-BC02-533409884563}" type="presOf" srcId="{2B72A90A-7023-4B29-8569-7131EDFBC6C8}" destId="{32EF599C-E076-4AC3-8B5C-AABEA91C203F}" srcOrd="0" destOrd="0" presId="urn:microsoft.com/office/officeart/2005/8/layout/cycle2"/>
    <dgm:cxn modelId="{AAA61D32-8982-47AA-BCF2-CEB37805DE13}" srcId="{A963DF35-92A6-401E-8C3F-91D34CE1355D}" destId="{2C0F29CC-7629-4882-A7BC-5F8577155CC7}" srcOrd="3" destOrd="0" parTransId="{B5A4E945-55A9-42D4-871D-FA2EB11EC732}" sibTransId="{82D888AF-9D82-4A7A-95B1-9C578384839B}"/>
    <dgm:cxn modelId="{91320645-E073-449C-8509-95B7DD444353}" type="presOf" srcId="{0FB8FDC7-9DFB-4F1D-8934-340AB4AE96B6}" destId="{3FF54FE5-1848-4DE6-8718-B892F1ACD009}" srcOrd="1" destOrd="0" presId="urn:microsoft.com/office/officeart/2005/8/layout/cycle2"/>
    <dgm:cxn modelId="{6DBA7948-84AC-4782-A382-D1C7313AE231}" srcId="{A963DF35-92A6-401E-8C3F-91D34CE1355D}" destId="{5CE65FAA-DE8D-42B5-87DB-26D9AA6D4678}" srcOrd="2" destOrd="0" parTransId="{304777F5-4CB7-43C5-9E5B-0BB9D03FA2A5}" sibTransId="{2D9F8388-EAC3-4EBF-99EF-03DB4DCB3677}"/>
    <dgm:cxn modelId="{BA94BF60-2BD1-4167-A9A9-6F30958EC72F}" type="presOf" srcId="{3D3541CF-0671-4353-9F58-BB504F3DC88F}" destId="{46D1CBE6-D2BE-4A8C-B134-04076D16251E}" srcOrd="0" destOrd="0" presId="urn:microsoft.com/office/officeart/2005/8/layout/cycle2"/>
    <dgm:cxn modelId="{01ED86A1-8996-45AB-BD36-2A6369916B1D}" type="presOf" srcId="{057D46E6-9B7C-43F5-A446-7D094D43EF5F}" destId="{9C7F018D-9B6A-4031-B952-FD8DE4A3D46C}" srcOrd="1" destOrd="0" presId="urn:microsoft.com/office/officeart/2005/8/layout/cycle2"/>
    <dgm:cxn modelId="{331ABB11-B0EE-4E13-8542-8F68710BCB31}" srcId="{A963DF35-92A6-401E-8C3F-91D34CE1355D}" destId="{FC782C97-85D0-4F22-B13E-FC16A26B2124}" srcOrd="4" destOrd="0" parTransId="{68F89CAB-672B-40EC-845C-82D725A97091}" sibTransId="{2B72A90A-7023-4B29-8569-7131EDFBC6C8}"/>
    <dgm:cxn modelId="{A778FB85-0793-4616-8CB1-88E7587402D2}" type="presOf" srcId="{2B72A90A-7023-4B29-8569-7131EDFBC6C8}" destId="{4C4DD13E-6E18-44B9-9010-82F55665B55F}" srcOrd="1" destOrd="0" presId="urn:microsoft.com/office/officeart/2005/8/layout/cycle2"/>
    <dgm:cxn modelId="{C99E16A0-8AB2-46E9-A4B7-5F8AFD5F73F8}" srcId="{A963DF35-92A6-401E-8C3F-91D34CE1355D}" destId="{8F2D57E8-A3EE-413E-B2F4-C620C7C875F6}" srcOrd="1" destOrd="0" parTransId="{67DE6FA9-7E47-4348-BD21-35AFC80114C1}" sibTransId="{057D46E6-9B7C-43F5-A446-7D094D43EF5F}"/>
    <dgm:cxn modelId="{5F619DBE-4219-41D0-B967-9EB057C6F6C4}" type="presOf" srcId="{A963DF35-92A6-401E-8C3F-91D34CE1355D}" destId="{C8760E66-E006-4537-A56C-B122E2912D70}" srcOrd="0" destOrd="0" presId="urn:microsoft.com/office/officeart/2005/8/layout/cycle2"/>
    <dgm:cxn modelId="{7AF9C30E-72E2-48D1-B6E2-F977EE59A06E}" type="presOf" srcId="{8F2D57E8-A3EE-413E-B2F4-C620C7C875F6}" destId="{A8CAC282-3217-41D1-8807-47E4A964907C}" srcOrd="0" destOrd="0" presId="urn:microsoft.com/office/officeart/2005/8/layout/cycle2"/>
    <dgm:cxn modelId="{4A56C599-7DF1-4CB3-ADC7-730361CBCF68}" type="presOf" srcId="{5CE65FAA-DE8D-42B5-87DB-26D9AA6D4678}" destId="{78793A60-8346-4099-996D-F0DE23580BCE}" srcOrd="0" destOrd="0" presId="urn:microsoft.com/office/officeart/2005/8/layout/cycle2"/>
    <dgm:cxn modelId="{56E9D143-1623-470D-B280-D73EB2B11C1A}" type="presOf" srcId="{7C46AE86-221A-4068-B0E0-C691FF71E385}" destId="{38996B52-1032-49C7-8BC4-C5C9B43707B4}" srcOrd="0" destOrd="0" presId="urn:microsoft.com/office/officeart/2005/8/layout/cycle2"/>
    <dgm:cxn modelId="{E11913E8-F56F-45CA-8BF0-F8207A3BDCB3}" type="presOf" srcId="{2D9F8388-EAC3-4EBF-99EF-03DB4DCB3677}" destId="{2B1D5131-8516-454E-BB02-F8FD87FB9A33}" srcOrd="0" destOrd="0" presId="urn:microsoft.com/office/officeart/2005/8/layout/cycle2"/>
    <dgm:cxn modelId="{E43D9B00-7024-4586-8F18-B9507B49CCA9}" type="presOf" srcId="{82D888AF-9D82-4A7A-95B1-9C578384839B}" destId="{A6A25F86-0B8D-4281-BF33-E6977B9DCE97}" srcOrd="1" destOrd="0" presId="urn:microsoft.com/office/officeart/2005/8/layout/cycle2"/>
    <dgm:cxn modelId="{0E617A5D-98C7-49DD-B688-C0C74DC30894}" srcId="{A963DF35-92A6-401E-8C3F-91D34CE1355D}" destId="{7C46AE86-221A-4068-B0E0-C691FF71E385}" srcOrd="5" destOrd="0" parTransId="{F7D641BB-6358-46D2-ADAE-5A346A5E8145}" sibTransId="{3D3541CF-0671-4353-9F58-BB504F3DC88F}"/>
    <dgm:cxn modelId="{880784F2-EC2E-46DF-92DE-CCA15A121CC2}" srcId="{A963DF35-92A6-401E-8C3F-91D34CE1355D}" destId="{7F04543B-6812-48B5-8D81-41B066072C20}" srcOrd="0" destOrd="0" parTransId="{E7E64583-4C68-4E49-AE83-83B2517809F0}" sibTransId="{0FB8FDC7-9DFB-4F1D-8934-340AB4AE96B6}"/>
    <dgm:cxn modelId="{7ABD762E-EEAA-429B-93EC-05F96D79DAAE}" type="presOf" srcId="{FC782C97-85D0-4F22-B13E-FC16A26B2124}" destId="{232CD9CD-5DDE-4B9C-9C20-788F250055B1}" srcOrd="0" destOrd="0" presId="urn:microsoft.com/office/officeart/2005/8/layout/cycle2"/>
    <dgm:cxn modelId="{6E1141C8-7F69-4AC8-8A77-C854F9215A32}" type="presOf" srcId="{2D9F8388-EAC3-4EBF-99EF-03DB4DCB3677}" destId="{028E1D6B-3AE3-4FE2-89E4-767CAAD165FB}" srcOrd="1" destOrd="0" presId="urn:microsoft.com/office/officeart/2005/8/layout/cycle2"/>
    <dgm:cxn modelId="{61E4F0B5-BF76-4BFD-9B94-F2711C2532FA}" type="presOf" srcId="{82D888AF-9D82-4A7A-95B1-9C578384839B}" destId="{BA60A3E9-F775-46A4-B88B-A48CCFD05821}" srcOrd="0" destOrd="0" presId="urn:microsoft.com/office/officeart/2005/8/layout/cycle2"/>
    <dgm:cxn modelId="{76B5A421-D765-4E63-96AB-699179BB3593}" type="presOf" srcId="{3D3541CF-0671-4353-9F58-BB504F3DC88F}" destId="{0E8AF6B7-95FD-4E8C-B2B8-EC4BCB06290F}" srcOrd="1" destOrd="0" presId="urn:microsoft.com/office/officeart/2005/8/layout/cycle2"/>
    <dgm:cxn modelId="{E647B257-7DED-4F20-B8F1-01F3860A6BE6}" type="presOf" srcId="{2C0F29CC-7629-4882-A7BC-5F8577155CC7}" destId="{E1A1AB61-3B58-4EFB-8171-624B8964D45E}" srcOrd="0" destOrd="0" presId="urn:microsoft.com/office/officeart/2005/8/layout/cycle2"/>
    <dgm:cxn modelId="{9F1F88AC-B05D-47CB-84A5-E8F8016278A9}" type="presOf" srcId="{057D46E6-9B7C-43F5-A446-7D094D43EF5F}" destId="{B2BD59A3-6354-4682-ABFF-5D6668E22B67}" srcOrd="0" destOrd="0" presId="urn:microsoft.com/office/officeart/2005/8/layout/cycle2"/>
    <dgm:cxn modelId="{527C1EFF-9FC0-4279-B932-7DE584187E8E}" type="presParOf" srcId="{C8760E66-E006-4537-A56C-B122E2912D70}" destId="{E6C0EA20-9A05-4C38-943A-B5084E50D940}" srcOrd="0" destOrd="0" presId="urn:microsoft.com/office/officeart/2005/8/layout/cycle2"/>
    <dgm:cxn modelId="{B8CB765A-57DB-4CFD-A9F6-DBD6C5B1A052}" type="presParOf" srcId="{C8760E66-E006-4537-A56C-B122E2912D70}" destId="{FA7A7B8A-642C-48A3-90D2-1F5632306825}" srcOrd="1" destOrd="0" presId="urn:microsoft.com/office/officeart/2005/8/layout/cycle2"/>
    <dgm:cxn modelId="{5C2F4B78-DF24-4DAF-99BB-93A5102BD641}" type="presParOf" srcId="{FA7A7B8A-642C-48A3-90D2-1F5632306825}" destId="{3FF54FE5-1848-4DE6-8718-B892F1ACD009}" srcOrd="0" destOrd="0" presId="urn:microsoft.com/office/officeart/2005/8/layout/cycle2"/>
    <dgm:cxn modelId="{1A91503C-3532-4716-AF8B-FB4179DD88B0}" type="presParOf" srcId="{C8760E66-E006-4537-A56C-B122E2912D70}" destId="{A8CAC282-3217-41D1-8807-47E4A964907C}" srcOrd="2" destOrd="0" presId="urn:microsoft.com/office/officeart/2005/8/layout/cycle2"/>
    <dgm:cxn modelId="{4242AE86-E0DC-4AD9-8F10-436CA80C406A}" type="presParOf" srcId="{C8760E66-E006-4537-A56C-B122E2912D70}" destId="{B2BD59A3-6354-4682-ABFF-5D6668E22B67}" srcOrd="3" destOrd="0" presId="urn:microsoft.com/office/officeart/2005/8/layout/cycle2"/>
    <dgm:cxn modelId="{28FA531E-1E16-4A54-BDE2-5D8760739758}" type="presParOf" srcId="{B2BD59A3-6354-4682-ABFF-5D6668E22B67}" destId="{9C7F018D-9B6A-4031-B952-FD8DE4A3D46C}" srcOrd="0" destOrd="0" presId="urn:microsoft.com/office/officeart/2005/8/layout/cycle2"/>
    <dgm:cxn modelId="{2EC4C25A-84BC-4E19-A5C0-7A2F7085A167}" type="presParOf" srcId="{C8760E66-E006-4537-A56C-B122E2912D70}" destId="{78793A60-8346-4099-996D-F0DE23580BCE}" srcOrd="4" destOrd="0" presId="urn:microsoft.com/office/officeart/2005/8/layout/cycle2"/>
    <dgm:cxn modelId="{DFA475FD-C88C-4A35-A4E8-AEB22AB60154}" type="presParOf" srcId="{C8760E66-E006-4537-A56C-B122E2912D70}" destId="{2B1D5131-8516-454E-BB02-F8FD87FB9A33}" srcOrd="5" destOrd="0" presId="urn:microsoft.com/office/officeart/2005/8/layout/cycle2"/>
    <dgm:cxn modelId="{2017D052-F32C-43AC-BD08-D7237D02AE68}" type="presParOf" srcId="{2B1D5131-8516-454E-BB02-F8FD87FB9A33}" destId="{028E1D6B-3AE3-4FE2-89E4-767CAAD165FB}" srcOrd="0" destOrd="0" presId="urn:microsoft.com/office/officeart/2005/8/layout/cycle2"/>
    <dgm:cxn modelId="{2E59DC7C-4D53-4865-A307-6220E7AEB2AB}" type="presParOf" srcId="{C8760E66-E006-4537-A56C-B122E2912D70}" destId="{E1A1AB61-3B58-4EFB-8171-624B8964D45E}" srcOrd="6" destOrd="0" presId="urn:microsoft.com/office/officeart/2005/8/layout/cycle2"/>
    <dgm:cxn modelId="{1A226667-569C-4002-99AF-0ACE3BF3A537}" type="presParOf" srcId="{C8760E66-E006-4537-A56C-B122E2912D70}" destId="{BA60A3E9-F775-46A4-B88B-A48CCFD05821}" srcOrd="7" destOrd="0" presId="urn:microsoft.com/office/officeart/2005/8/layout/cycle2"/>
    <dgm:cxn modelId="{3780A0F6-C4E1-4191-AE01-89823DA7E983}" type="presParOf" srcId="{BA60A3E9-F775-46A4-B88B-A48CCFD05821}" destId="{A6A25F86-0B8D-4281-BF33-E6977B9DCE97}" srcOrd="0" destOrd="0" presId="urn:microsoft.com/office/officeart/2005/8/layout/cycle2"/>
    <dgm:cxn modelId="{290697E5-58B0-40BD-ADCE-659F4DD3E4B8}" type="presParOf" srcId="{C8760E66-E006-4537-A56C-B122E2912D70}" destId="{232CD9CD-5DDE-4B9C-9C20-788F250055B1}" srcOrd="8" destOrd="0" presId="urn:microsoft.com/office/officeart/2005/8/layout/cycle2"/>
    <dgm:cxn modelId="{7A135F99-5855-437D-B68F-168247DBED88}" type="presParOf" srcId="{C8760E66-E006-4537-A56C-B122E2912D70}" destId="{32EF599C-E076-4AC3-8B5C-AABEA91C203F}" srcOrd="9" destOrd="0" presId="urn:microsoft.com/office/officeart/2005/8/layout/cycle2"/>
    <dgm:cxn modelId="{03E583FC-8C7B-4023-A93B-F6124EDEB079}" type="presParOf" srcId="{32EF599C-E076-4AC3-8B5C-AABEA91C203F}" destId="{4C4DD13E-6E18-44B9-9010-82F55665B55F}" srcOrd="0" destOrd="0" presId="urn:microsoft.com/office/officeart/2005/8/layout/cycle2"/>
    <dgm:cxn modelId="{E3A24AF6-A6C7-47EA-9C9E-D75F8FC33EDF}" type="presParOf" srcId="{C8760E66-E006-4537-A56C-B122E2912D70}" destId="{38996B52-1032-49C7-8BC4-C5C9B43707B4}" srcOrd="10" destOrd="0" presId="urn:microsoft.com/office/officeart/2005/8/layout/cycle2"/>
    <dgm:cxn modelId="{13B1729F-BC2A-42BE-8DF6-ECC61547E6FD}" type="presParOf" srcId="{C8760E66-E006-4537-A56C-B122E2912D70}" destId="{46D1CBE6-D2BE-4A8C-B134-04076D16251E}" srcOrd="11" destOrd="0" presId="urn:microsoft.com/office/officeart/2005/8/layout/cycle2"/>
    <dgm:cxn modelId="{9D22509B-56DB-43F5-8E99-8327CD1E688E}" type="presParOf" srcId="{46D1CBE6-D2BE-4A8C-B134-04076D16251E}" destId="{0E8AF6B7-95FD-4E8C-B2B8-EC4BCB0629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BAAB20-502A-421B-A540-E976AD3815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33B01-2F64-47D7-8A08-F131BF32B69D}">
      <dgm:prSet phldrT="[Tekst]"/>
      <dgm:spPr/>
      <dgm:t>
        <a:bodyPr/>
        <a:lstStyle/>
        <a:p>
          <a:r>
            <a:rPr lang="nl-NL" dirty="0" smtClean="0"/>
            <a:t>1.</a:t>
          </a:r>
          <a:endParaRPr lang="en-US" dirty="0"/>
        </a:p>
      </dgm:t>
    </dgm:pt>
    <dgm:pt modelId="{ABC460E6-9290-41FE-B82C-4BF0B041FE8F}" type="parTrans" cxnId="{5BFD0E76-477A-4855-AF6E-3997435D192F}">
      <dgm:prSet/>
      <dgm:spPr/>
      <dgm:t>
        <a:bodyPr/>
        <a:lstStyle/>
        <a:p>
          <a:endParaRPr lang="en-US"/>
        </a:p>
      </dgm:t>
    </dgm:pt>
    <dgm:pt modelId="{FE253CDA-4E0C-4129-B4EC-EDDBB9C092A0}" type="sibTrans" cxnId="{5BFD0E76-477A-4855-AF6E-3997435D192F}">
      <dgm:prSet/>
      <dgm:spPr/>
      <dgm:t>
        <a:bodyPr/>
        <a:lstStyle/>
        <a:p>
          <a:endParaRPr lang="en-US"/>
        </a:p>
      </dgm:t>
    </dgm:pt>
    <dgm:pt modelId="{EF704B38-6CBE-40E7-83BE-072A72AC69D2}">
      <dgm:prSet phldrT="[Tekst]" custT="1"/>
      <dgm:spPr/>
      <dgm:t>
        <a:bodyPr/>
        <a:lstStyle/>
        <a:p>
          <a:r>
            <a:rPr lang="nl-NL" sz="2800" dirty="0" err="1" smtClean="0"/>
            <a:t>Execute</a:t>
          </a:r>
          <a:r>
            <a:rPr lang="nl-NL" sz="2800" dirty="0" smtClean="0"/>
            <a:t> actions </a:t>
          </a:r>
          <a:r>
            <a:rPr lang="nl-NL" sz="2800" dirty="0" err="1" smtClean="0"/>
            <a:t>according</a:t>
          </a:r>
          <a:r>
            <a:rPr lang="nl-NL" sz="2800" dirty="0" smtClean="0"/>
            <a:t> </a:t>
          </a:r>
          <a:r>
            <a:rPr lang="nl-NL" sz="2800" dirty="0" err="1" smtClean="0"/>
            <a:t>to</a:t>
          </a:r>
          <a:r>
            <a:rPr lang="nl-NL" sz="2800" dirty="0" smtClean="0"/>
            <a:t> plan, </a:t>
          </a:r>
          <a:r>
            <a:rPr lang="nl-NL" sz="2800" dirty="0" err="1" smtClean="0"/>
            <a:t>use</a:t>
          </a:r>
          <a:r>
            <a:rPr lang="nl-NL" sz="2800" dirty="0" smtClean="0"/>
            <a:t> actionlist in MIS Tool</a:t>
          </a:r>
          <a:endParaRPr lang="en-US" sz="2800" dirty="0"/>
        </a:p>
      </dgm:t>
    </dgm:pt>
    <dgm:pt modelId="{F2F39114-9732-4EDA-87AE-A2BA448F4E70}" type="parTrans" cxnId="{1B2841B1-1D05-471D-B44B-A83C750FFA21}">
      <dgm:prSet/>
      <dgm:spPr/>
      <dgm:t>
        <a:bodyPr/>
        <a:lstStyle/>
        <a:p>
          <a:endParaRPr lang="en-US"/>
        </a:p>
      </dgm:t>
    </dgm:pt>
    <dgm:pt modelId="{18F4661B-5191-4ABF-AF03-9D49E5E01B72}" type="sibTrans" cxnId="{1B2841B1-1D05-471D-B44B-A83C750FFA21}">
      <dgm:prSet/>
      <dgm:spPr/>
      <dgm:t>
        <a:bodyPr/>
        <a:lstStyle/>
        <a:p>
          <a:endParaRPr lang="en-US"/>
        </a:p>
      </dgm:t>
    </dgm:pt>
    <dgm:pt modelId="{5075F077-9FD7-469C-8254-3571392AAB6D}">
      <dgm:prSet phldrT="[Tekst]"/>
      <dgm:spPr/>
      <dgm:t>
        <a:bodyPr/>
        <a:lstStyle/>
        <a:p>
          <a:r>
            <a:rPr lang="nl-NL" dirty="0" smtClean="0"/>
            <a:t>2.</a:t>
          </a:r>
          <a:endParaRPr lang="en-US" dirty="0"/>
        </a:p>
      </dgm:t>
    </dgm:pt>
    <dgm:pt modelId="{D33C20C3-C6D7-4592-B686-ED66F4249D18}" type="parTrans" cxnId="{8B2D2504-E076-44ED-831A-C4515D693486}">
      <dgm:prSet/>
      <dgm:spPr/>
      <dgm:t>
        <a:bodyPr/>
        <a:lstStyle/>
        <a:p>
          <a:endParaRPr lang="en-US"/>
        </a:p>
      </dgm:t>
    </dgm:pt>
    <dgm:pt modelId="{A1DCAA38-651B-4A66-9DFC-B36E812C31A3}" type="sibTrans" cxnId="{8B2D2504-E076-44ED-831A-C4515D693486}">
      <dgm:prSet/>
      <dgm:spPr/>
      <dgm:t>
        <a:bodyPr/>
        <a:lstStyle/>
        <a:p>
          <a:endParaRPr lang="en-US"/>
        </a:p>
      </dgm:t>
    </dgm:pt>
    <dgm:pt modelId="{971BAF93-C900-4C36-86EC-E37B067753F5}">
      <dgm:prSet phldrT="[Tekst]" custT="1"/>
      <dgm:spPr/>
      <dgm:t>
        <a:bodyPr/>
        <a:lstStyle/>
        <a:p>
          <a:r>
            <a:rPr lang="en-US" sz="2800" noProof="0" dirty="0" smtClean="0"/>
            <a:t>Keep regular team meetings to discuss the status, problems and successes</a:t>
          </a:r>
          <a:endParaRPr lang="en-US" sz="2800" noProof="0" dirty="0"/>
        </a:p>
      </dgm:t>
    </dgm:pt>
    <dgm:pt modelId="{B9E29DAC-8074-4631-BFC8-3DAB7D6F2E43}" type="parTrans" cxnId="{9BD05194-1036-480C-82EB-3DE2C2914D19}">
      <dgm:prSet/>
      <dgm:spPr/>
      <dgm:t>
        <a:bodyPr/>
        <a:lstStyle/>
        <a:p>
          <a:endParaRPr lang="en-US"/>
        </a:p>
      </dgm:t>
    </dgm:pt>
    <dgm:pt modelId="{C05BD503-3036-40E9-875D-EB34EF580F80}" type="sibTrans" cxnId="{9BD05194-1036-480C-82EB-3DE2C2914D19}">
      <dgm:prSet/>
      <dgm:spPr/>
      <dgm:t>
        <a:bodyPr/>
        <a:lstStyle/>
        <a:p>
          <a:endParaRPr lang="en-US"/>
        </a:p>
      </dgm:t>
    </dgm:pt>
    <dgm:pt modelId="{E34BC202-9581-4E87-BF38-EAFB7F63707C}">
      <dgm:prSet phldrT="[Tekst]"/>
      <dgm:spPr/>
      <dgm:t>
        <a:bodyPr/>
        <a:lstStyle/>
        <a:p>
          <a:r>
            <a:rPr lang="nl-NL" dirty="0" smtClean="0"/>
            <a:t>3.</a:t>
          </a:r>
          <a:endParaRPr lang="en-US" dirty="0"/>
        </a:p>
      </dgm:t>
    </dgm:pt>
    <dgm:pt modelId="{2EF5B83C-1449-4EB8-AF9E-9AB158E0F3CB}" type="parTrans" cxnId="{5914DFD5-85E5-4B87-B73B-3C008D9584E0}">
      <dgm:prSet/>
      <dgm:spPr/>
      <dgm:t>
        <a:bodyPr/>
        <a:lstStyle/>
        <a:p>
          <a:endParaRPr lang="en-US"/>
        </a:p>
      </dgm:t>
    </dgm:pt>
    <dgm:pt modelId="{1F043F30-0D75-4AD3-91CA-89549E03F5E7}" type="sibTrans" cxnId="{5914DFD5-85E5-4B87-B73B-3C008D9584E0}">
      <dgm:prSet/>
      <dgm:spPr/>
      <dgm:t>
        <a:bodyPr/>
        <a:lstStyle/>
        <a:p>
          <a:endParaRPr lang="en-US"/>
        </a:p>
      </dgm:t>
    </dgm:pt>
    <dgm:pt modelId="{3D778FD0-5F9D-4130-8A05-5927A8817C4D}">
      <dgm:prSet phldrT="[Tekst]" custT="1"/>
      <dgm:spPr/>
      <dgm:t>
        <a:bodyPr/>
        <a:lstStyle/>
        <a:p>
          <a:r>
            <a:rPr lang="en-US" sz="2800" noProof="0" dirty="0" smtClean="0"/>
            <a:t>Report the actions undertaken and hold each other responsible</a:t>
          </a:r>
          <a:endParaRPr lang="en-US" sz="2800" noProof="0" dirty="0"/>
        </a:p>
      </dgm:t>
    </dgm:pt>
    <dgm:pt modelId="{CC6EA984-DAED-4651-B7B4-94CCF0D75A94}" type="parTrans" cxnId="{75375E8F-0645-4164-8C55-8C578249DA69}">
      <dgm:prSet/>
      <dgm:spPr/>
      <dgm:t>
        <a:bodyPr/>
        <a:lstStyle/>
        <a:p>
          <a:endParaRPr lang="en-US"/>
        </a:p>
      </dgm:t>
    </dgm:pt>
    <dgm:pt modelId="{C02239CA-81D5-4803-80FD-987A8F1D1AEF}" type="sibTrans" cxnId="{75375E8F-0645-4164-8C55-8C578249DA69}">
      <dgm:prSet/>
      <dgm:spPr/>
      <dgm:t>
        <a:bodyPr/>
        <a:lstStyle/>
        <a:p>
          <a:endParaRPr lang="en-US"/>
        </a:p>
      </dgm:t>
    </dgm:pt>
    <dgm:pt modelId="{DF3909A3-12BD-4379-9984-2557CC6231E6}" type="pres">
      <dgm:prSet presAssocID="{6CBAAB20-502A-421B-A540-E976AD3815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E27A8-0A54-4056-A36A-83696152667A}" type="pres">
      <dgm:prSet presAssocID="{15733B01-2F64-47D7-8A08-F131BF32B69D}" presName="composite" presStyleCnt="0"/>
      <dgm:spPr/>
    </dgm:pt>
    <dgm:pt modelId="{E9F8D437-9F9B-4A40-961F-949A5E74BFA7}" type="pres">
      <dgm:prSet presAssocID="{15733B01-2F64-47D7-8A08-F131BF32B6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F0AF-49FB-4AFF-A96F-353C7A042273}" type="pres">
      <dgm:prSet presAssocID="{15733B01-2F64-47D7-8A08-F131BF32B69D}" presName="descendantText" presStyleLbl="alignAcc1" presStyleIdx="0" presStyleCnt="3" custLinFactNeighborX="-336" custLinFactNeighborY="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20855-CF22-499B-A37E-1942B6097DE9}" type="pres">
      <dgm:prSet presAssocID="{FE253CDA-4E0C-4129-B4EC-EDDBB9C092A0}" presName="sp" presStyleCnt="0"/>
      <dgm:spPr/>
    </dgm:pt>
    <dgm:pt modelId="{5BCA3CF2-73BF-4139-AF4A-8622FAC6EAAF}" type="pres">
      <dgm:prSet presAssocID="{5075F077-9FD7-469C-8254-3571392AAB6D}" presName="composite" presStyleCnt="0"/>
      <dgm:spPr/>
    </dgm:pt>
    <dgm:pt modelId="{0409466F-9D17-4BF2-AEAA-B5B8F2C02527}" type="pres">
      <dgm:prSet presAssocID="{5075F077-9FD7-469C-8254-3571392AAB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76650-12C3-43D6-BC96-9D1865250FD0}" type="pres">
      <dgm:prSet presAssocID="{5075F077-9FD7-469C-8254-3571392AAB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C80E4-D6CE-4803-97F0-EE4480E92969}" type="pres">
      <dgm:prSet presAssocID="{A1DCAA38-651B-4A66-9DFC-B36E812C31A3}" presName="sp" presStyleCnt="0"/>
      <dgm:spPr/>
    </dgm:pt>
    <dgm:pt modelId="{5712B203-D196-4675-B7AF-48516DCE51AD}" type="pres">
      <dgm:prSet presAssocID="{E34BC202-9581-4E87-BF38-EAFB7F63707C}" presName="composite" presStyleCnt="0"/>
      <dgm:spPr/>
    </dgm:pt>
    <dgm:pt modelId="{2345E740-3FB1-4B72-BCC4-ACA9AE91A653}" type="pres">
      <dgm:prSet presAssocID="{E34BC202-9581-4E87-BF38-EAFB7F6370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D55EF-08BD-43F6-9182-47E2937E7AC8}" type="pres">
      <dgm:prSet presAssocID="{E34BC202-9581-4E87-BF38-EAFB7F63707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D05194-1036-480C-82EB-3DE2C2914D19}" srcId="{5075F077-9FD7-469C-8254-3571392AAB6D}" destId="{971BAF93-C900-4C36-86EC-E37B067753F5}" srcOrd="0" destOrd="0" parTransId="{B9E29DAC-8074-4631-BFC8-3DAB7D6F2E43}" sibTransId="{C05BD503-3036-40E9-875D-EB34EF580F80}"/>
    <dgm:cxn modelId="{E2E70454-CCB4-4D95-92C0-662BEFC620A4}" type="presOf" srcId="{E34BC202-9581-4E87-BF38-EAFB7F63707C}" destId="{2345E740-3FB1-4B72-BCC4-ACA9AE91A653}" srcOrd="0" destOrd="0" presId="urn:microsoft.com/office/officeart/2005/8/layout/chevron2"/>
    <dgm:cxn modelId="{8843AA60-0ACD-42C4-8FCB-981CEFC7E144}" type="presOf" srcId="{971BAF93-C900-4C36-86EC-E37B067753F5}" destId="{6FA76650-12C3-43D6-BC96-9D1865250FD0}" srcOrd="0" destOrd="0" presId="urn:microsoft.com/office/officeart/2005/8/layout/chevron2"/>
    <dgm:cxn modelId="{75375E8F-0645-4164-8C55-8C578249DA69}" srcId="{E34BC202-9581-4E87-BF38-EAFB7F63707C}" destId="{3D778FD0-5F9D-4130-8A05-5927A8817C4D}" srcOrd="0" destOrd="0" parTransId="{CC6EA984-DAED-4651-B7B4-94CCF0D75A94}" sibTransId="{C02239CA-81D5-4803-80FD-987A8F1D1AEF}"/>
    <dgm:cxn modelId="{D441378D-8939-493D-8CBA-5A4097F9D3D0}" type="presOf" srcId="{6CBAAB20-502A-421B-A540-E976AD381515}" destId="{DF3909A3-12BD-4379-9984-2557CC6231E6}" srcOrd="0" destOrd="0" presId="urn:microsoft.com/office/officeart/2005/8/layout/chevron2"/>
    <dgm:cxn modelId="{237BCEDA-527C-4A11-BFB5-75EB027BCBF7}" type="presOf" srcId="{15733B01-2F64-47D7-8A08-F131BF32B69D}" destId="{E9F8D437-9F9B-4A40-961F-949A5E74BFA7}" srcOrd="0" destOrd="0" presId="urn:microsoft.com/office/officeart/2005/8/layout/chevron2"/>
    <dgm:cxn modelId="{9760602F-CE9F-498A-851E-D2226C078B1C}" type="presOf" srcId="{EF704B38-6CBE-40E7-83BE-072A72AC69D2}" destId="{02F4F0AF-49FB-4AFF-A96F-353C7A042273}" srcOrd="0" destOrd="0" presId="urn:microsoft.com/office/officeart/2005/8/layout/chevron2"/>
    <dgm:cxn modelId="{8B2D2504-E076-44ED-831A-C4515D693486}" srcId="{6CBAAB20-502A-421B-A540-E976AD381515}" destId="{5075F077-9FD7-469C-8254-3571392AAB6D}" srcOrd="1" destOrd="0" parTransId="{D33C20C3-C6D7-4592-B686-ED66F4249D18}" sibTransId="{A1DCAA38-651B-4A66-9DFC-B36E812C31A3}"/>
    <dgm:cxn modelId="{5BFD0E76-477A-4855-AF6E-3997435D192F}" srcId="{6CBAAB20-502A-421B-A540-E976AD381515}" destId="{15733B01-2F64-47D7-8A08-F131BF32B69D}" srcOrd="0" destOrd="0" parTransId="{ABC460E6-9290-41FE-B82C-4BF0B041FE8F}" sibTransId="{FE253CDA-4E0C-4129-B4EC-EDDBB9C092A0}"/>
    <dgm:cxn modelId="{2C1D466C-1D12-4950-9297-CBEE8C02B3C7}" type="presOf" srcId="{5075F077-9FD7-469C-8254-3571392AAB6D}" destId="{0409466F-9D17-4BF2-AEAA-B5B8F2C02527}" srcOrd="0" destOrd="0" presId="urn:microsoft.com/office/officeart/2005/8/layout/chevron2"/>
    <dgm:cxn modelId="{1B2841B1-1D05-471D-B44B-A83C750FFA21}" srcId="{15733B01-2F64-47D7-8A08-F131BF32B69D}" destId="{EF704B38-6CBE-40E7-83BE-072A72AC69D2}" srcOrd="0" destOrd="0" parTransId="{F2F39114-9732-4EDA-87AE-A2BA448F4E70}" sibTransId="{18F4661B-5191-4ABF-AF03-9D49E5E01B72}"/>
    <dgm:cxn modelId="{8975C877-1779-4232-8A46-140198B2601D}" type="presOf" srcId="{3D778FD0-5F9D-4130-8A05-5927A8817C4D}" destId="{722D55EF-08BD-43F6-9182-47E2937E7AC8}" srcOrd="0" destOrd="0" presId="urn:microsoft.com/office/officeart/2005/8/layout/chevron2"/>
    <dgm:cxn modelId="{5914DFD5-85E5-4B87-B73B-3C008D9584E0}" srcId="{6CBAAB20-502A-421B-A540-E976AD381515}" destId="{E34BC202-9581-4E87-BF38-EAFB7F63707C}" srcOrd="2" destOrd="0" parTransId="{2EF5B83C-1449-4EB8-AF9E-9AB158E0F3CB}" sibTransId="{1F043F30-0D75-4AD3-91CA-89549E03F5E7}"/>
    <dgm:cxn modelId="{62D25609-1F05-4F14-ADA6-021844D20E47}" type="presParOf" srcId="{DF3909A3-12BD-4379-9984-2557CC6231E6}" destId="{B17E27A8-0A54-4056-A36A-83696152667A}" srcOrd="0" destOrd="0" presId="urn:microsoft.com/office/officeart/2005/8/layout/chevron2"/>
    <dgm:cxn modelId="{0BF878A0-46F4-40B6-A6CF-DBDEB249AF90}" type="presParOf" srcId="{B17E27A8-0A54-4056-A36A-83696152667A}" destId="{E9F8D437-9F9B-4A40-961F-949A5E74BFA7}" srcOrd="0" destOrd="0" presId="urn:microsoft.com/office/officeart/2005/8/layout/chevron2"/>
    <dgm:cxn modelId="{33369760-DCA2-4765-8120-8A65E58B6D8C}" type="presParOf" srcId="{B17E27A8-0A54-4056-A36A-83696152667A}" destId="{02F4F0AF-49FB-4AFF-A96F-353C7A042273}" srcOrd="1" destOrd="0" presId="urn:microsoft.com/office/officeart/2005/8/layout/chevron2"/>
    <dgm:cxn modelId="{BFC7865B-2897-490A-8334-F6B630D93DDE}" type="presParOf" srcId="{DF3909A3-12BD-4379-9984-2557CC6231E6}" destId="{F0F20855-CF22-499B-A37E-1942B6097DE9}" srcOrd="1" destOrd="0" presId="urn:microsoft.com/office/officeart/2005/8/layout/chevron2"/>
    <dgm:cxn modelId="{B5458F97-CD68-4498-9C51-ED276A8A6A51}" type="presParOf" srcId="{DF3909A3-12BD-4379-9984-2557CC6231E6}" destId="{5BCA3CF2-73BF-4139-AF4A-8622FAC6EAAF}" srcOrd="2" destOrd="0" presId="urn:microsoft.com/office/officeart/2005/8/layout/chevron2"/>
    <dgm:cxn modelId="{5EF6C83A-43A1-4EFB-B3FA-E4C39754EDAD}" type="presParOf" srcId="{5BCA3CF2-73BF-4139-AF4A-8622FAC6EAAF}" destId="{0409466F-9D17-4BF2-AEAA-B5B8F2C02527}" srcOrd="0" destOrd="0" presId="urn:microsoft.com/office/officeart/2005/8/layout/chevron2"/>
    <dgm:cxn modelId="{6074EDCC-B333-400F-8902-6BDCBADF6FE7}" type="presParOf" srcId="{5BCA3CF2-73BF-4139-AF4A-8622FAC6EAAF}" destId="{6FA76650-12C3-43D6-BC96-9D1865250FD0}" srcOrd="1" destOrd="0" presId="urn:microsoft.com/office/officeart/2005/8/layout/chevron2"/>
    <dgm:cxn modelId="{39065D70-575A-4CE3-94AC-FB80AAE38DC9}" type="presParOf" srcId="{DF3909A3-12BD-4379-9984-2557CC6231E6}" destId="{518C80E4-D6CE-4803-97F0-EE4480E92969}" srcOrd="3" destOrd="0" presId="urn:microsoft.com/office/officeart/2005/8/layout/chevron2"/>
    <dgm:cxn modelId="{BD0F1006-F203-4949-85C8-689191077EFA}" type="presParOf" srcId="{DF3909A3-12BD-4379-9984-2557CC6231E6}" destId="{5712B203-D196-4675-B7AF-48516DCE51AD}" srcOrd="4" destOrd="0" presId="urn:microsoft.com/office/officeart/2005/8/layout/chevron2"/>
    <dgm:cxn modelId="{9AE5C2F4-4C84-47B0-AD04-99F0CD7DCB2E}" type="presParOf" srcId="{5712B203-D196-4675-B7AF-48516DCE51AD}" destId="{2345E740-3FB1-4B72-BCC4-ACA9AE91A653}" srcOrd="0" destOrd="0" presId="urn:microsoft.com/office/officeart/2005/8/layout/chevron2"/>
    <dgm:cxn modelId="{3DB77E94-5EE2-4ABB-B9F6-4CEEE5DDA389}" type="presParOf" srcId="{5712B203-D196-4675-B7AF-48516DCE51AD}" destId="{722D55EF-08BD-43F6-9182-47E2937E7A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AAB20-502A-421B-A540-E976AD3815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33B01-2F64-47D7-8A08-F131BF32B69D}">
      <dgm:prSet phldrT="[Tekst]"/>
      <dgm:spPr/>
      <dgm:t>
        <a:bodyPr/>
        <a:lstStyle/>
        <a:p>
          <a:r>
            <a:rPr lang="nl-NL" dirty="0" smtClean="0"/>
            <a:t>1.</a:t>
          </a:r>
          <a:endParaRPr lang="en-US" dirty="0"/>
        </a:p>
      </dgm:t>
    </dgm:pt>
    <dgm:pt modelId="{ABC460E6-9290-41FE-B82C-4BF0B041FE8F}" type="parTrans" cxnId="{5BFD0E76-477A-4855-AF6E-3997435D192F}">
      <dgm:prSet/>
      <dgm:spPr/>
      <dgm:t>
        <a:bodyPr/>
        <a:lstStyle/>
        <a:p>
          <a:endParaRPr lang="en-US"/>
        </a:p>
      </dgm:t>
    </dgm:pt>
    <dgm:pt modelId="{FE253CDA-4E0C-4129-B4EC-EDDBB9C092A0}" type="sibTrans" cxnId="{5BFD0E76-477A-4855-AF6E-3997435D192F}">
      <dgm:prSet/>
      <dgm:spPr/>
      <dgm:t>
        <a:bodyPr/>
        <a:lstStyle/>
        <a:p>
          <a:endParaRPr lang="en-US"/>
        </a:p>
      </dgm:t>
    </dgm:pt>
    <dgm:pt modelId="{5075F077-9FD7-469C-8254-3571392AAB6D}">
      <dgm:prSet phldrT="[Tekst]"/>
      <dgm:spPr/>
      <dgm:t>
        <a:bodyPr/>
        <a:lstStyle/>
        <a:p>
          <a:r>
            <a:rPr lang="nl-NL" dirty="0" smtClean="0"/>
            <a:t>2.</a:t>
          </a:r>
          <a:endParaRPr lang="en-US" dirty="0"/>
        </a:p>
      </dgm:t>
    </dgm:pt>
    <dgm:pt modelId="{D33C20C3-C6D7-4592-B686-ED66F4249D18}" type="parTrans" cxnId="{8B2D2504-E076-44ED-831A-C4515D693486}">
      <dgm:prSet/>
      <dgm:spPr/>
      <dgm:t>
        <a:bodyPr/>
        <a:lstStyle/>
        <a:p>
          <a:endParaRPr lang="en-US"/>
        </a:p>
      </dgm:t>
    </dgm:pt>
    <dgm:pt modelId="{A1DCAA38-651B-4A66-9DFC-B36E812C31A3}" type="sibTrans" cxnId="{8B2D2504-E076-44ED-831A-C4515D693486}">
      <dgm:prSet/>
      <dgm:spPr/>
      <dgm:t>
        <a:bodyPr/>
        <a:lstStyle/>
        <a:p>
          <a:endParaRPr lang="en-US"/>
        </a:p>
      </dgm:t>
    </dgm:pt>
    <dgm:pt modelId="{971BAF93-C900-4C36-86EC-E37B067753F5}">
      <dgm:prSet phldrT="[Tekst]" custT="1"/>
      <dgm:spPr/>
      <dgm:t>
        <a:bodyPr/>
        <a:lstStyle/>
        <a:p>
          <a:r>
            <a:rPr lang="en-US" sz="2800" noProof="0" dirty="0" smtClean="0"/>
            <a:t>Ongoing process</a:t>
          </a:r>
          <a:endParaRPr lang="en-US" sz="2800" noProof="0" dirty="0"/>
        </a:p>
      </dgm:t>
    </dgm:pt>
    <dgm:pt modelId="{B9E29DAC-8074-4631-BFC8-3DAB7D6F2E43}" type="parTrans" cxnId="{9BD05194-1036-480C-82EB-3DE2C2914D19}">
      <dgm:prSet/>
      <dgm:spPr/>
      <dgm:t>
        <a:bodyPr/>
        <a:lstStyle/>
        <a:p>
          <a:endParaRPr lang="en-US"/>
        </a:p>
      </dgm:t>
    </dgm:pt>
    <dgm:pt modelId="{C05BD503-3036-40E9-875D-EB34EF580F80}" type="sibTrans" cxnId="{9BD05194-1036-480C-82EB-3DE2C2914D19}">
      <dgm:prSet/>
      <dgm:spPr/>
      <dgm:t>
        <a:bodyPr/>
        <a:lstStyle/>
        <a:p>
          <a:endParaRPr lang="en-US"/>
        </a:p>
      </dgm:t>
    </dgm:pt>
    <dgm:pt modelId="{E34BC202-9581-4E87-BF38-EAFB7F63707C}">
      <dgm:prSet phldrT="[Tekst]"/>
      <dgm:spPr/>
      <dgm:t>
        <a:bodyPr/>
        <a:lstStyle/>
        <a:p>
          <a:r>
            <a:rPr lang="nl-NL" dirty="0" smtClean="0"/>
            <a:t>3.</a:t>
          </a:r>
          <a:endParaRPr lang="en-US" dirty="0"/>
        </a:p>
      </dgm:t>
    </dgm:pt>
    <dgm:pt modelId="{2EF5B83C-1449-4EB8-AF9E-9AB158E0F3CB}" type="parTrans" cxnId="{5914DFD5-85E5-4B87-B73B-3C008D9584E0}">
      <dgm:prSet/>
      <dgm:spPr/>
      <dgm:t>
        <a:bodyPr/>
        <a:lstStyle/>
        <a:p>
          <a:endParaRPr lang="en-US"/>
        </a:p>
      </dgm:t>
    </dgm:pt>
    <dgm:pt modelId="{1F043F30-0D75-4AD3-91CA-89549E03F5E7}" type="sibTrans" cxnId="{5914DFD5-85E5-4B87-B73B-3C008D9584E0}">
      <dgm:prSet/>
      <dgm:spPr/>
      <dgm:t>
        <a:bodyPr/>
        <a:lstStyle/>
        <a:p>
          <a:endParaRPr lang="en-US"/>
        </a:p>
      </dgm:t>
    </dgm:pt>
    <dgm:pt modelId="{3D778FD0-5F9D-4130-8A05-5927A8817C4D}">
      <dgm:prSet phldrT="[Tekst]" custT="1"/>
      <dgm:spPr/>
      <dgm:t>
        <a:bodyPr/>
        <a:lstStyle/>
        <a:p>
          <a:r>
            <a:rPr lang="en-US" sz="2800" noProof="0" dirty="0" smtClean="0"/>
            <a:t>Every month same data (KPIs)</a:t>
          </a:r>
          <a:endParaRPr lang="en-US" sz="2800" noProof="0" dirty="0"/>
        </a:p>
      </dgm:t>
    </dgm:pt>
    <dgm:pt modelId="{CC6EA984-DAED-4651-B7B4-94CCF0D75A94}" type="parTrans" cxnId="{75375E8F-0645-4164-8C55-8C578249DA69}">
      <dgm:prSet/>
      <dgm:spPr/>
      <dgm:t>
        <a:bodyPr/>
        <a:lstStyle/>
        <a:p>
          <a:endParaRPr lang="en-US"/>
        </a:p>
      </dgm:t>
    </dgm:pt>
    <dgm:pt modelId="{C02239CA-81D5-4803-80FD-987A8F1D1AEF}" type="sibTrans" cxnId="{75375E8F-0645-4164-8C55-8C578249DA69}">
      <dgm:prSet/>
      <dgm:spPr/>
      <dgm:t>
        <a:bodyPr/>
        <a:lstStyle/>
        <a:p>
          <a:endParaRPr lang="en-US"/>
        </a:p>
      </dgm:t>
    </dgm:pt>
    <dgm:pt modelId="{EF704B38-6CBE-40E7-83BE-072A72AC69D2}">
      <dgm:prSet phldrT="[Tekst]" custT="1"/>
      <dgm:spPr/>
      <dgm:t>
        <a:bodyPr/>
        <a:lstStyle/>
        <a:p>
          <a:r>
            <a:rPr lang="en-US" sz="2800" noProof="0" dirty="0" smtClean="0"/>
            <a:t>Standard template, one person to check final version reports</a:t>
          </a:r>
          <a:endParaRPr lang="en-US" sz="2800" noProof="0" dirty="0"/>
        </a:p>
      </dgm:t>
    </dgm:pt>
    <dgm:pt modelId="{18F4661B-5191-4ABF-AF03-9D49E5E01B72}" type="sibTrans" cxnId="{1B2841B1-1D05-471D-B44B-A83C750FFA21}">
      <dgm:prSet/>
      <dgm:spPr/>
      <dgm:t>
        <a:bodyPr/>
        <a:lstStyle/>
        <a:p>
          <a:endParaRPr lang="en-US"/>
        </a:p>
      </dgm:t>
    </dgm:pt>
    <dgm:pt modelId="{F2F39114-9732-4EDA-87AE-A2BA448F4E70}" type="parTrans" cxnId="{1B2841B1-1D05-471D-B44B-A83C750FFA21}">
      <dgm:prSet/>
      <dgm:spPr/>
      <dgm:t>
        <a:bodyPr/>
        <a:lstStyle/>
        <a:p>
          <a:endParaRPr lang="en-US"/>
        </a:p>
      </dgm:t>
    </dgm:pt>
    <dgm:pt modelId="{DF3909A3-12BD-4379-9984-2557CC6231E6}" type="pres">
      <dgm:prSet presAssocID="{6CBAAB20-502A-421B-A540-E976AD3815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E27A8-0A54-4056-A36A-83696152667A}" type="pres">
      <dgm:prSet presAssocID="{15733B01-2F64-47D7-8A08-F131BF32B69D}" presName="composite" presStyleCnt="0"/>
      <dgm:spPr/>
    </dgm:pt>
    <dgm:pt modelId="{E9F8D437-9F9B-4A40-961F-949A5E74BFA7}" type="pres">
      <dgm:prSet presAssocID="{15733B01-2F64-47D7-8A08-F131BF32B6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F0AF-49FB-4AFF-A96F-353C7A042273}" type="pres">
      <dgm:prSet presAssocID="{15733B01-2F64-47D7-8A08-F131BF32B6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20855-CF22-499B-A37E-1942B6097DE9}" type="pres">
      <dgm:prSet presAssocID="{FE253CDA-4E0C-4129-B4EC-EDDBB9C092A0}" presName="sp" presStyleCnt="0"/>
      <dgm:spPr/>
    </dgm:pt>
    <dgm:pt modelId="{5BCA3CF2-73BF-4139-AF4A-8622FAC6EAAF}" type="pres">
      <dgm:prSet presAssocID="{5075F077-9FD7-469C-8254-3571392AAB6D}" presName="composite" presStyleCnt="0"/>
      <dgm:spPr/>
    </dgm:pt>
    <dgm:pt modelId="{0409466F-9D17-4BF2-AEAA-B5B8F2C02527}" type="pres">
      <dgm:prSet presAssocID="{5075F077-9FD7-469C-8254-3571392AAB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76650-12C3-43D6-BC96-9D1865250FD0}" type="pres">
      <dgm:prSet presAssocID="{5075F077-9FD7-469C-8254-3571392AAB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C80E4-D6CE-4803-97F0-EE4480E92969}" type="pres">
      <dgm:prSet presAssocID="{A1DCAA38-651B-4A66-9DFC-B36E812C31A3}" presName="sp" presStyleCnt="0"/>
      <dgm:spPr/>
    </dgm:pt>
    <dgm:pt modelId="{5712B203-D196-4675-B7AF-48516DCE51AD}" type="pres">
      <dgm:prSet presAssocID="{E34BC202-9581-4E87-BF38-EAFB7F63707C}" presName="composite" presStyleCnt="0"/>
      <dgm:spPr/>
    </dgm:pt>
    <dgm:pt modelId="{2345E740-3FB1-4B72-BCC4-ACA9AE91A653}" type="pres">
      <dgm:prSet presAssocID="{E34BC202-9581-4E87-BF38-EAFB7F6370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D55EF-08BD-43F6-9182-47E2937E7AC8}" type="pres">
      <dgm:prSet presAssocID="{E34BC202-9581-4E87-BF38-EAFB7F63707C}" presName="descendantText" presStyleLbl="alignAcc1" presStyleIdx="2" presStyleCnt="3" custLinFactNeighborX="-336" custLinFactNeighborY="1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E221F0-008B-4B09-8BF9-E319719DF124}" type="presOf" srcId="{E34BC202-9581-4E87-BF38-EAFB7F63707C}" destId="{2345E740-3FB1-4B72-BCC4-ACA9AE91A653}" srcOrd="0" destOrd="0" presId="urn:microsoft.com/office/officeart/2005/8/layout/chevron2"/>
    <dgm:cxn modelId="{1B2841B1-1D05-471D-B44B-A83C750FFA21}" srcId="{15733B01-2F64-47D7-8A08-F131BF32B69D}" destId="{EF704B38-6CBE-40E7-83BE-072A72AC69D2}" srcOrd="0" destOrd="0" parTransId="{F2F39114-9732-4EDA-87AE-A2BA448F4E70}" sibTransId="{18F4661B-5191-4ABF-AF03-9D49E5E01B72}"/>
    <dgm:cxn modelId="{D3BF54FA-1388-42DC-85FB-A4EF085F4D06}" type="presOf" srcId="{3D778FD0-5F9D-4130-8A05-5927A8817C4D}" destId="{722D55EF-08BD-43F6-9182-47E2937E7AC8}" srcOrd="0" destOrd="0" presId="urn:microsoft.com/office/officeart/2005/8/layout/chevron2"/>
    <dgm:cxn modelId="{75375E8F-0645-4164-8C55-8C578249DA69}" srcId="{E34BC202-9581-4E87-BF38-EAFB7F63707C}" destId="{3D778FD0-5F9D-4130-8A05-5927A8817C4D}" srcOrd="0" destOrd="0" parTransId="{CC6EA984-DAED-4651-B7B4-94CCF0D75A94}" sibTransId="{C02239CA-81D5-4803-80FD-987A8F1D1AEF}"/>
    <dgm:cxn modelId="{DAAC21FE-190D-4AED-9F6A-884438898DC7}" type="presOf" srcId="{EF704B38-6CBE-40E7-83BE-072A72AC69D2}" destId="{02F4F0AF-49FB-4AFF-A96F-353C7A042273}" srcOrd="0" destOrd="0" presId="urn:microsoft.com/office/officeart/2005/8/layout/chevron2"/>
    <dgm:cxn modelId="{5914DFD5-85E5-4B87-B73B-3C008D9584E0}" srcId="{6CBAAB20-502A-421B-A540-E976AD381515}" destId="{E34BC202-9581-4E87-BF38-EAFB7F63707C}" srcOrd="2" destOrd="0" parTransId="{2EF5B83C-1449-4EB8-AF9E-9AB158E0F3CB}" sibTransId="{1F043F30-0D75-4AD3-91CA-89549E03F5E7}"/>
    <dgm:cxn modelId="{8B2D2504-E076-44ED-831A-C4515D693486}" srcId="{6CBAAB20-502A-421B-A540-E976AD381515}" destId="{5075F077-9FD7-469C-8254-3571392AAB6D}" srcOrd="1" destOrd="0" parTransId="{D33C20C3-C6D7-4592-B686-ED66F4249D18}" sibTransId="{A1DCAA38-651B-4A66-9DFC-B36E812C31A3}"/>
    <dgm:cxn modelId="{0433465B-F7F2-4C5A-8C59-BB9432CFF212}" type="presOf" srcId="{15733B01-2F64-47D7-8A08-F131BF32B69D}" destId="{E9F8D437-9F9B-4A40-961F-949A5E74BFA7}" srcOrd="0" destOrd="0" presId="urn:microsoft.com/office/officeart/2005/8/layout/chevron2"/>
    <dgm:cxn modelId="{1EEABD64-C033-4347-A901-EE6607D4B8C5}" type="presOf" srcId="{5075F077-9FD7-469C-8254-3571392AAB6D}" destId="{0409466F-9D17-4BF2-AEAA-B5B8F2C02527}" srcOrd="0" destOrd="0" presId="urn:microsoft.com/office/officeart/2005/8/layout/chevron2"/>
    <dgm:cxn modelId="{50C17717-85BF-4094-B06A-AF43B0253980}" type="presOf" srcId="{971BAF93-C900-4C36-86EC-E37B067753F5}" destId="{6FA76650-12C3-43D6-BC96-9D1865250FD0}" srcOrd="0" destOrd="0" presId="urn:microsoft.com/office/officeart/2005/8/layout/chevron2"/>
    <dgm:cxn modelId="{5BFD0E76-477A-4855-AF6E-3997435D192F}" srcId="{6CBAAB20-502A-421B-A540-E976AD381515}" destId="{15733B01-2F64-47D7-8A08-F131BF32B69D}" srcOrd="0" destOrd="0" parTransId="{ABC460E6-9290-41FE-B82C-4BF0B041FE8F}" sibTransId="{FE253CDA-4E0C-4129-B4EC-EDDBB9C092A0}"/>
    <dgm:cxn modelId="{E1839C37-0B87-402A-8A35-81DECA2D48B2}" type="presOf" srcId="{6CBAAB20-502A-421B-A540-E976AD381515}" destId="{DF3909A3-12BD-4379-9984-2557CC6231E6}" srcOrd="0" destOrd="0" presId="urn:microsoft.com/office/officeart/2005/8/layout/chevron2"/>
    <dgm:cxn modelId="{9BD05194-1036-480C-82EB-3DE2C2914D19}" srcId="{5075F077-9FD7-469C-8254-3571392AAB6D}" destId="{971BAF93-C900-4C36-86EC-E37B067753F5}" srcOrd="0" destOrd="0" parTransId="{B9E29DAC-8074-4631-BFC8-3DAB7D6F2E43}" sibTransId="{C05BD503-3036-40E9-875D-EB34EF580F80}"/>
    <dgm:cxn modelId="{FF7B3B77-6CBF-4A2A-815D-864365FFA753}" type="presParOf" srcId="{DF3909A3-12BD-4379-9984-2557CC6231E6}" destId="{B17E27A8-0A54-4056-A36A-83696152667A}" srcOrd="0" destOrd="0" presId="urn:microsoft.com/office/officeart/2005/8/layout/chevron2"/>
    <dgm:cxn modelId="{18C194AD-B5DD-49C4-B7C5-7B423611B34B}" type="presParOf" srcId="{B17E27A8-0A54-4056-A36A-83696152667A}" destId="{E9F8D437-9F9B-4A40-961F-949A5E74BFA7}" srcOrd="0" destOrd="0" presId="urn:microsoft.com/office/officeart/2005/8/layout/chevron2"/>
    <dgm:cxn modelId="{DEC12903-FEF9-4905-A556-4D1C1054301C}" type="presParOf" srcId="{B17E27A8-0A54-4056-A36A-83696152667A}" destId="{02F4F0AF-49FB-4AFF-A96F-353C7A042273}" srcOrd="1" destOrd="0" presId="urn:microsoft.com/office/officeart/2005/8/layout/chevron2"/>
    <dgm:cxn modelId="{2A2AC514-11CD-4505-B7DA-DFB40F7FB661}" type="presParOf" srcId="{DF3909A3-12BD-4379-9984-2557CC6231E6}" destId="{F0F20855-CF22-499B-A37E-1942B6097DE9}" srcOrd="1" destOrd="0" presId="urn:microsoft.com/office/officeart/2005/8/layout/chevron2"/>
    <dgm:cxn modelId="{DBEAEDF5-F1FE-4542-BA50-8643FAA12319}" type="presParOf" srcId="{DF3909A3-12BD-4379-9984-2557CC6231E6}" destId="{5BCA3CF2-73BF-4139-AF4A-8622FAC6EAAF}" srcOrd="2" destOrd="0" presId="urn:microsoft.com/office/officeart/2005/8/layout/chevron2"/>
    <dgm:cxn modelId="{A4BCB1AD-9277-40B2-AA0C-8732F586DDDA}" type="presParOf" srcId="{5BCA3CF2-73BF-4139-AF4A-8622FAC6EAAF}" destId="{0409466F-9D17-4BF2-AEAA-B5B8F2C02527}" srcOrd="0" destOrd="0" presId="urn:microsoft.com/office/officeart/2005/8/layout/chevron2"/>
    <dgm:cxn modelId="{44D0DB84-BEE8-47BA-99BC-B4D53A9A3388}" type="presParOf" srcId="{5BCA3CF2-73BF-4139-AF4A-8622FAC6EAAF}" destId="{6FA76650-12C3-43D6-BC96-9D1865250FD0}" srcOrd="1" destOrd="0" presId="urn:microsoft.com/office/officeart/2005/8/layout/chevron2"/>
    <dgm:cxn modelId="{BBA1F727-CF53-46D0-A967-B1EE9DFCD168}" type="presParOf" srcId="{DF3909A3-12BD-4379-9984-2557CC6231E6}" destId="{518C80E4-D6CE-4803-97F0-EE4480E92969}" srcOrd="3" destOrd="0" presId="urn:microsoft.com/office/officeart/2005/8/layout/chevron2"/>
    <dgm:cxn modelId="{40C76580-C8FC-407F-AE20-C6870DF2253A}" type="presParOf" srcId="{DF3909A3-12BD-4379-9984-2557CC6231E6}" destId="{5712B203-D196-4675-B7AF-48516DCE51AD}" srcOrd="4" destOrd="0" presId="urn:microsoft.com/office/officeart/2005/8/layout/chevron2"/>
    <dgm:cxn modelId="{D614B707-367F-4374-86B6-647C1B9F71B5}" type="presParOf" srcId="{5712B203-D196-4675-B7AF-48516DCE51AD}" destId="{2345E740-3FB1-4B72-BCC4-ACA9AE91A653}" srcOrd="0" destOrd="0" presId="urn:microsoft.com/office/officeart/2005/8/layout/chevron2"/>
    <dgm:cxn modelId="{F8CCFB8D-09A0-40D9-8723-FAB602458A6C}" type="presParOf" srcId="{5712B203-D196-4675-B7AF-48516DCE51AD}" destId="{722D55EF-08BD-43F6-9182-47E2937E7A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63DF35-92A6-401E-8C3F-91D34CE135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4543B-6812-48B5-8D81-41B066072C20}">
      <dgm:prSet phldrT="[Tekst]"/>
      <dgm:spPr/>
      <dgm:t>
        <a:bodyPr/>
        <a:lstStyle/>
        <a:p>
          <a:r>
            <a:rPr lang="nl-NL" dirty="0" err="1" smtClean="0"/>
            <a:t>Collecting</a:t>
          </a:r>
          <a:r>
            <a:rPr lang="nl-NL" dirty="0" smtClean="0"/>
            <a:t> data</a:t>
          </a:r>
          <a:endParaRPr lang="en-US" dirty="0"/>
        </a:p>
      </dgm:t>
    </dgm:pt>
    <dgm:pt modelId="{E7E64583-4C68-4E49-AE83-83B2517809F0}" type="parTrans" cxnId="{880784F2-EC2E-46DF-92DE-CCA15A121CC2}">
      <dgm:prSet/>
      <dgm:spPr/>
      <dgm:t>
        <a:bodyPr/>
        <a:lstStyle/>
        <a:p>
          <a:endParaRPr lang="en-US"/>
        </a:p>
      </dgm:t>
    </dgm:pt>
    <dgm:pt modelId="{0FB8FDC7-9DFB-4F1D-8934-340AB4AE96B6}" type="sibTrans" cxnId="{880784F2-EC2E-46DF-92DE-CCA15A121CC2}">
      <dgm:prSet/>
      <dgm:spPr/>
      <dgm:t>
        <a:bodyPr/>
        <a:lstStyle/>
        <a:p>
          <a:endParaRPr lang="en-US"/>
        </a:p>
      </dgm:t>
    </dgm:pt>
    <dgm:pt modelId="{8F2D57E8-A3EE-413E-B2F4-C620C7C875F6}">
      <dgm:prSet phldrT="[Tekst]"/>
      <dgm:spPr>
        <a:ln w="5715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nl-NL" dirty="0" smtClean="0"/>
            <a:t>Data input</a:t>
          </a:r>
          <a:endParaRPr lang="en-US" dirty="0"/>
        </a:p>
      </dgm:t>
    </dgm:pt>
    <dgm:pt modelId="{67DE6FA9-7E47-4348-BD21-35AFC80114C1}" type="parTrans" cxnId="{C99E16A0-8AB2-46E9-A4B7-5F8AFD5F73F8}">
      <dgm:prSet/>
      <dgm:spPr/>
      <dgm:t>
        <a:bodyPr/>
        <a:lstStyle/>
        <a:p>
          <a:endParaRPr lang="en-US"/>
        </a:p>
      </dgm:t>
    </dgm:pt>
    <dgm:pt modelId="{057D46E6-9B7C-43F5-A446-7D094D43EF5F}" type="sibTrans" cxnId="{C99E16A0-8AB2-46E9-A4B7-5F8AFD5F73F8}">
      <dgm:prSet/>
      <dgm:spPr/>
      <dgm:t>
        <a:bodyPr/>
        <a:lstStyle/>
        <a:p>
          <a:endParaRPr lang="en-US"/>
        </a:p>
      </dgm:t>
    </dgm:pt>
    <dgm:pt modelId="{5CE65FAA-DE8D-42B5-87DB-26D9AA6D4678}">
      <dgm:prSet phldrT="[Tekst]"/>
      <dgm:spPr/>
      <dgm:t>
        <a:bodyPr/>
        <a:lstStyle/>
        <a:p>
          <a:r>
            <a:rPr lang="nl-NL" dirty="0" smtClean="0"/>
            <a:t>Data check</a:t>
          </a:r>
          <a:endParaRPr lang="en-US" dirty="0"/>
        </a:p>
      </dgm:t>
    </dgm:pt>
    <dgm:pt modelId="{304777F5-4CB7-43C5-9E5B-0BB9D03FA2A5}" type="parTrans" cxnId="{6DBA7948-84AC-4782-A382-D1C7313AE231}">
      <dgm:prSet/>
      <dgm:spPr/>
      <dgm:t>
        <a:bodyPr/>
        <a:lstStyle/>
        <a:p>
          <a:endParaRPr lang="en-US"/>
        </a:p>
      </dgm:t>
    </dgm:pt>
    <dgm:pt modelId="{2D9F8388-EAC3-4EBF-99EF-03DB4DCB3677}" type="sibTrans" cxnId="{6DBA7948-84AC-4782-A382-D1C7313AE231}">
      <dgm:prSet/>
      <dgm:spPr/>
      <dgm:t>
        <a:bodyPr/>
        <a:lstStyle/>
        <a:p>
          <a:endParaRPr lang="en-US"/>
        </a:p>
      </dgm:t>
    </dgm:pt>
    <dgm:pt modelId="{2C0F29CC-7629-4882-A7BC-5F8577155CC7}">
      <dgm:prSet phldrT="[Tekst]"/>
      <dgm:spPr/>
      <dgm:t>
        <a:bodyPr/>
        <a:lstStyle/>
        <a:p>
          <a:r>
            <a:rPr lang="nl-NL" dirty="0" smtClean="0"/>
            <a:t>Data </a:t>
          </a:r>
          <a:r>
            <a:rPr lang="nl-NL" dirty="0" err="1" smtClean="0"/>
            <a:t>analysing</a:t>
          </a:r>
          <a:endParaRPr lang="en-US" dirty="0"/>
        </a:p>
      </dgm:t>
    </dgm:pt>
    <dgm:pt modelId="{B5A4E945-55A9-42D4-871D-FA2EB11EC732}" type="parTrans" cxnId="{AAA61D32-8982-47AA-BCF2-CEB37805DE13}">
      <dgm:prSet/>
      <dgm:spPr/>
      <dgm:t>
        <a:bodyPr/>
        <a:lstStyle/>
        <a:p>
          <a:endParaRPr lang="en-US"/>
        </a:p>
      </dgm:t>
    </dgm:pt>
    <dgm:pt modelId="{82D888AF-9D82-4A7A-95B1-9C578384839B}" type="sibTrans" cxnId="{AAA61D32-8982-47AA-BCF2-CEB37805DE13}">
      <dgm:prSet/>
      <dgm:spPr/>
      <dgm:t>
        <a:bodyPr/>
        <a:lstStyle/>
        <a:p>
          <a:endParaRPr lang="en-US"/>
        </a:p>
      </dgm:t>
    </dgm:pt>
    <dgm:pt modelId="{FC782C97-85D0-4F22-B13E-FC16A26B2124}">
      <dgm:prSet phldrT="[Tekst]"/>
      <dgm:spPr/>
      <dgm:t>
        <a:bodyPr/>
        <a:lstStyle/>
        <a:p>
          <a:r>
            <a:rPr lang="nl-NL" dirty="0" err="1" smtClean="0"/>
            <a:t>Create</a:t>
          </a:r>
          <a:r>
            <a:rPr lang="nl-NL" dirty="0" smtClean="0"/>
            <a:t> actions</a:t>
          </a:r>
          <a:endParaRPr lang="en-US" dirty="0"/>
        </a:p>
      </dgm:t>
    </dgm:pt>
    <dgm:pt modelId="{68F89CAB-672B-40EC-845C-82D725A97091}" type="parTrans" cxnId="{331ABB11-B0EE-4E13-8542-8F68710BCB31}">
      <dgm:prSet/>
      <dgm:spPr/>
      <dgm:t>
        <a:bodyPr/>
        <a:lstStyle/>
        <a:p>
          <a:endParaRPr lang="en-US"/>
        </a:p>
      </dgm:t>
    </dgm:pt>
    <dgm:pt modelId="{2B72A90A-7023-4B29-8569-7131EDFBC6C8}" type="sibTrans" cxnId="{331ABB11-B0EE-4E13-8542-8F68710BCB31}">
      <dgm:prSet/>
      <dgm:spPr/>
      <dgm:t>
        <a:bodyPr/>
        <a:lstStyle/>
        <a:p>
          <a:endParaRPr lang="en-US"/>
        </a:p>
      </dgm:t>
    </dgm:pt>
    <dgm:pt modelId="{7C46AE86-221A-4068-B0E0-C691FF71E385}">
      <dgm:prSet phldrT="[Tekst]"/>
      <dgm:spPr/>
      <dgm:t>
        <a:bodyPr/>
        <a:lstStyle/>
        <a:p>
          <a:r>
            <a:rPr lang="nl-NL" dirty="0" err="1" smtClean="0"/>
            <a:t>Impement</a:t>
          </a:r>
          <a:r>
            <a:rPr lang="nl-NL" dirty="0" smtClean="0"/>
            <a:t> actions</a:t>
          </a:r>
          <a:endParaRPr lang="en-US" dirty="0"/>
        </a:p>
      </dgm:t>
    </dgm:pt>
    <dgm:pt modelId="{F7D641BB-6358-46D2-ADAE-5A346A5E8145}" type="parTrans" cxnId="{0E617A5D-98C7-49DD-B688-C0C74DC30894}">
      <dgm:prSet/>
      <dgm:spPr/>
      <dgm:t>
        <a:bodyPr/>
        <a:lstStyle/>
        <a:p>
          <a:endParaRPr lang="en-US"/>
        </a:p>
      </dgm:t>
    </dgm:pt>
    <dgm:pt modelId="{3D3541CF-0671-4353-9F58-BB504F3DC88F}" type="sibTrans" cxnId="{0E617A5D-98C7-49DD-B688-C0C74DC30894}">
      <dgm:prSet/>
      <dgm:spPr/>
      <dgm:t>
        <a:bodyPr/>
        <a:lstStyle/>
        <a:p>
          <a:endParaRPr lang="en-US"/>
        </a:p>
      </dgm:t>
    </dgm:pt>
    <dgm:pt modelId="{C8760E66-E006-4537-A56C-B122E2912D70}" type="pres">
      <dgm:prSet presAssocID="{A963DF35-92A6-401E-8C3F-91D34CE135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0EA20-9A05-4C38-943A-B5084E50D940}" type="pres">
      <dgm:prSet presAssocID="{7F04543B-6812-48B5-8D81-41B066072C2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A7B8A-642C-48A3-90D2-1F5632306825}" type="pres">
      <dgm:prSet presAssocID="{0FB8FDC7-9DFB-4F1D-8934-340AB4AE96B6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FF54FE5-1848-4DE6-8718-B892F1ACD009}" type="pres">
      <dgm:prSet presAssocID="{0FB8FDC7-9DFB-4F1D-8934-340AB4AE96B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8CAC282-3217-41D1-8807-47E4A964907C}" type="pres">
      <dgm:prSet presAssocID="{8F2D57E8-A3EE-413E-B2F4-C620C7C875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D59A3-6354-4682-ABFF-5D6668E22B67}" type="pres">
      <dgm:prSet presAssocID="{057D46E6-9B7C-43F5-A446-7D094D43EF5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C7F018D-9B6A-4031-B952-FD8DE4A3D46C}" type="pres">
      <dgm:prSet presAssocID="{057D46E6-9B7C-43F5-A446-7D094D43EF5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8793A60-8346-4099-996D-F0DE23580BCE}" type="pres">
      <dgm:prSet presAssocID="{5CE65FAA-DE8D-42B5-87DB-26D9AA6D46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D5131-8516-454E-BB02-F8FD87FB9A33}" type="pres">
      <dgm:prSet presAssocID="{2D9F8388-EAC3-4EBF-99EF-03DB4DCB367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28E1D6B-3AE3-4FE2-89E4-767CAAD165FB}" type="pres">
      <dgm:prSet presAssocID="{2D9F8388-EAC3-4EBF-99EF-03DB4DCB367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1A1AB61-3B58-4EFB-8171-624B8964D45E}" type="pres">
      <dgm:prSet presAssocID="{2C0F29CC-7629-4882-A7BC-5F8577155C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A3E9-F775-46A4-B88B-A48CCFD05821}" type="pres">
      <dgm:prSet presAssocID="{82D888AF-9D82-4A7A-95B1-9C578384839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6A25F86-0B8D-4281-BF33-E6977B9DCE97}" type="pres">
      <dgm:prSet presAssocID="{82D888AF-9D82-4A7A-95B1-9C578384839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32CD9CD-5DDE-4B9C-9C20-788F250055B1}" type="pres">
      <dgm:prSet presAssocID="{FC782C97-85D0-4F22-B13E-FC16A26B21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F599C-E076-4AC3-8B5C-AABEA91C203F}" type="pres">
      <dgm:prSet presAssocID="{2B72A90A-7023-4B29-8569-7131EDFBC6C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C4DD13E-6E18-44B9-9010-82F55665B55F}" type="pres">
      <dgm:prSet presAssocID="{2B72A90A-7023-4B29-8569-7131EDFBC6C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8996B52-1032-49C7-8BC4-C5C9B43707B4}" type="pres">
      <dgm:prSet presAssocID="{7C46AE86-221A-4068-B0E0-C691FF71E3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1CBE6-D2BE-4A8C-B134-04076D16251E}" type="pres">
      <dgm:prSet presAssocID="{3D3541CF-0671-4353-9F58-BB504F3DC88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0E8AF6B7-95FD-4E8C-B2B8-EC4BCB06290F}" type="pres">
      <dgm:prSet presAssocID="{3D3541CF-0671-4353-9F58-BB504F3DC88F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068D623E-B966-48D4-8FA7-FEDE08123BA9}" type="presOf" srcId="{2D9F8388-EAC3-4EBF-99EF-03DB4DCB3677}" destId="{028E1D6B-3AE3-4FE2-89E4-767CAAD165FB}" srcOrd="1" destOrd="0" presId="urn:microsoft.com/office/officeart/2005/8/layout/cycle2"/>
    <dgm:cxn modelId="{9F038409-EE63-45D2-9C8F-B457A80314BF}" type="presOf" srcId="{3D3541CF-0671-4353-9F58-BB504F3DC88F}" destId="{46D1CBE6-D2BE-4A8C-B134-04076D16251E}" srcOrd="0" destOrd="0" presId="urn:microsoft.com/office/officeart/2005/8/layout/cycle2"/>
    <dgm:cxn modelId="{3AEC43E2-38E9-44B5-860A-387BE0F1B697}" type="presOf" srcId="{2B72A90A-7023-4B29-8569-7131EDFBC6C8}" destId="{4C4DD13E-6E18-44B9-9010-82F55665B55F}" srcOrd="1" destOrd="0" presId="urn:microsoft.com/office/officeart/2005/8/layout/cycle2"/>
    <dgm:cxn modelId="{2F2BDA87-4DA2-49FC-ABE4-7856E0D18D90}" type="presOf" srcId="{057D46E6-9B7C-43F5-A446-7D094D43EF5F}" destId="{9C7F018D-9B6A-4031-B952-FD8DE4A3D46C}" srcOrd="1" destOrd="0" presId="urn:microsoft.com/office/officeart/2005/8/layout/cycle2"/>
    <dgm:cxn modelId="{AAA61D32-8982-47AA-BCF2-CEB37805DE13}" srcId="{A963DF35-92A6-401E-8C3F-91D34CE1355D}" destId="{2C0F29CC-7629-4882-A7BC-5F8577155CC7}" srcOrd="3" destOrd="0" parTransId="{B5A4E945-55A9-42D4-871D-FA2EB11EC732}" sibTransId="{82D888AF-9D82-4A7A-95B1-9C578384839B}"/>
    <dgm:cxn modelId="{6DBA7948-84AC-4782-A382-D1C7313AE231}" srcId="{A963DF35-92A6-401E-8C3F-91D34CE1355D}" destId="{5CE65FAA-DE8D-42B5-87DB-26D9AA6D4678}" srcOrd="2" destOrd="0" parTransId="{304777F5-4CB7-43C5-9E5B-0BB9D03FA2A5}" sibTransId="{2D9F8388-EAC3-4EBF-99EF-03DB4DCB3677}"/>
    <dgm:cxn modelId="{331ABB11-B0EE-4E13-8542-8F68710BCB31}" srcId="{A963DF35-92A6-401E-8C3F-91D34CE1355D}" destId="{FC782C97-85D0-4F22-B13E-FC16A26B2124}" srcOrd="4" destOrd="0" parTransId="{68F89CAB-672B-40EC-845C-82D725A97091}" sibTransId="{2B72A90A-7023-4B29-8569-7131EDFBC6C8}"/>
    <dgm:cxn modelId="{9BB78F17-F265-41B7-8FDE-ED19F5AC3D26}" type="presOf" srcId="{5CE65FAA-DE8D-42B5-87DB-26D9AA6D4678}" destId="{78793A60-8346-4099-996D-F0DE23580BCE}" srcOrd="0" destOrd="0" presId="urn:microsoft.com/office/officeart/2005/8/layout/cycle2"/>
    <dgm:cxn modelId="{AF50353D-2154-4919-80D6-EC69E833C600}" type="presOf" srcId="{0FB8FDC7-9DFB-4F1D-8934-340AB4AE96B6}" destId="{3FF54FE5-1848-4DE6-8718-B892F1ACD009}" srcOrd="1" destOrd="0" presId="urn:microsoft.com/office/officeart/2005/8/layout/cycle2"/>
    <dgm:cxn modelId="{A9C483BD-3F7C-4FCD-A27F-ED33E70B49E3}" type="presOf" srcId="{0FB8FDC7-9DFB-4F1D-8934-340AB4AE96B6}" destId="{FA7A7B8A-642C-48A3-90D2-1F5632306825}" srcOrd="0" destOrd="0" presId="urn:microsoft.com/office/officeart/2005/8/layout/cycle2"/>
    <dgm:cxn modelId="{19211A3C-7045-4CCE-8D52-420FB8C46555}" type="presOf" srcId="{8F2D57E8-A3EE-413E-B2F4-C620C7C875F6}" destId="{A8CAC282-3217-41D1-8807-47E4A964907C}" srcOrd="0" destOrd="0" presId="urn:microsoft.com/office/officeart/2005/8/layout/cycle2"/>
    <dgm:cxn modelId="{72BFF34A-1D27-4203-8583-F9BFAB09948A}" type="presOf" srcId="{82D888AF-9D82-4A7A-95B1-9C578384839B}" destId="{A6A25F86-0B8D-4281-BF33-E6977B9DCE97}" srcOrd="1" destOrd="0" presId="urn:microsoft.com/office/officeart/2005/8/layout/cycle2"/>
    <dgm:cxn modelId="{C99E16A0-8AB2-46E9-A4B7-5F8AFD5F73F8}" srcId="{A963DF35-92A6-401E-8C3F-91D34CE1355D}" destId="{8F2D57E8-A3EE-413E-B2F4-C620C7C875F6}" srcOrd="1" destOrd="0" parTransId="{67DE6FA9-7E47-4348-BD21-35AFC80114C1}" sibTransId="{057D46E6-9B7C-43F5-A446-7D094D43EF5F}"/>
    <dgm:cxn modelId="{44733F00-C89A-4AE8-86B4-6371F90764E0}" type="presOf" srcId="{82D888AF-9D82-4A7A-95B1-9C578384839B}" destId="{BA60A3E9-F775-46A4-B88B-A48CCFD05821}" srcOrd="0" destOrd="0" presId="urn:microsoft.com/office/officeart/2005/8/layout/cycle2"/>
    <dgm:cxn modelId="{FE2DD0E6-FDEF-4605-A030-4C154B92C857}" type="presOf" srcId="{2B72A90A-7023-4B29-8569-7131EDFBC6C8}" destId="{32EF599C-E076-4AC3-8B5C-AABEA91C203F}" srcOrd="0" destOrd="0" presId="urn:microsoft.com/office/officeart/2005/8/layout/cycle2"/>
    <dgm:cxn modelId="{0DCA7DC7-6192-4380-BBB5-D8BD3CB91732}" type="presOf" srcId="{FC782C97-85D0-4F22-B13E-FC16A26B2124}" destId="{232CD9CD-5DDE-4B9C-9C20-788F250055B1}" srcOrd="0" destOrd="0" presId="urn:microsoft.com/office/officeart/2005/8/layout/cycle2"/>
    <dgm:cxn modelId="{7EE03366-171A-48A7-82FF-34FDC7B4C3DA}" type="presOf" srcId="{2D9F8388-EAC3-4EBF-99EF-03DB4DCB3677}" destId="{2B1D5131-8516-454E-BB02-F8FD87FB9A33}" srcOrd="0" destOrd="0" presId="urn:microsoft.com/office/officeart/2005/8/layout/cycle2"/>
    <dgm:cxn modelId="{B81A0E3B-59EF-4A09-933C-8152B2753DE6}" type="presOf" srcId="{7F04543B-6812-48B5-8D81-41B066072C20}" destId="{E6C0EA20-9A05-4C38-943A-B5084E50D940}" srcOrd="0" destOrd="0" presId="urn:microsoft.com/office/officeart/2005/8/layout/cycle2"/>
    <dgm:cxn modelId="{0E617A5D-98C7-49DD-B688-C0C74DC30894}" srcId="{A963DF35-92A6-401E-8C3F-91D34CE1355D}" destId="{7C46AE86-221A-4068-B0E0-C691FF71E385}" srcOrd="5" destOrd="0" parTransId="{F7D641BB-6358-46D2-ADAE-5A346A5E8145}" sibTransId="{3D3541CF-0671-4353-9F58-BB504F3DC88F}"/>
    <dgm:cxn modelId="{880784F2-EC2E-46DF-92DE-CCA15A121CC2}" srcId="{A963DF35-92A6-401E-8C3F-91D34CE1355D}" destId="{7F04543B-6812-48B5-8D81-41B066072C20}" srcOrd="0" destOrd="0" parTransId="{E7E64583-4C68-4E49-AE83-83B2517809F0}" sibTransId="{0FB8FDC7-9DFB-4F1D-8934-340AB4AE96B6}"/>
    <dgm:cxn modelId="{108A9881-B9CF-46DC-83E4-8356A6ABD7C3}" type="presOf" srcId="{7C46AE86-221A-4068-B0E0-C691FF71E385}" destId="{38996B52-1032-49C7-8BC4-C5C9B43707B4}" srcOrd="0" destOrd="0" presId="urn:microsoft.com/office/officeart/2005/8/layout/cycle2"/>
    <dgm:cxn modelId="{0239D07E-B200-4783-9A96-146C6EE02415}" type="presOf" srcId="{3D3541CF-0671-4353-9F58-BB504F3DC88F}" destId="{0E8AF6B7-95FD-4E8C-B2B8-EC4BCB06290F}" srcOrd="1" destOrd="0" presId="urn:microsoft.com/office/officeart/2005/8/layout/cycle2"/>
    <dgm:cxn modelId="{4D7C0BD6-CE7B-480F-91CA-82030D64D96B}" type="presOf" srcId="{A963DF35-92A6-401E-8C3F-91D34CE1355D}" destId="{C8760E66-E006-4537-A56C-B122E2912D70}" srcOrd="0" destOrd="0" presId="urn:microsoft.com/office/officeart/2005/8/layout/cycle2"/>
    <dgm:cxn modelId="{D60E89F4-477A-4943-8FDB-CA2819311D82}" type="presOf" srcId="{2C0F29CC-7629-4882-A7BC-5F8577155CC7}" destId="{E1A1AB61-3B58-4EFB-8171-624B8964D45E}" srcOrd="0" destOrd="0" presId="urn:microsoft.com/office/officeart/2005/8/layout/cycle2"/>
    <dgm:cxn modelId="{A5178CA2-90DA-44A0-9F91-54129F368AA9}" type="presOf" srcId="{057D46E6-9B7C-43F5-A446-7D094D43EF5F}" destId="{B2BD59A3-6354-4682-ABFF-5D6668E22B67}" srcOrd="0" destOrd="0" presId="urn:microsoft.com/office/officeart/2005/8/layout/cycle2"/>
    <dgm:cxn modelId="{1CEE210C-8868-4039-ADAA-95FA1B413AC6}" type="presParOf" srcId="{C8760E66-E006-4537-A56C-B122E2912D70}" destId="{E6C0EA20-9A05-4C38-943A-B5084E50D940}" srcOrd="0" destOrd="0" presId="urn:microsoft.com/office/officeart/2005/8/layout/cycle2"/>
    <dgm:cxn modelId="{1150EA98-FE74-4585-A1CE-E87F84F32EBD}" type="presParOf" srcId="{C8760E66-E006-4537-A56C-B122E2912D70}" destId="{FA7A7B8A-642C-48A3-90D2-1F5632306825}" srcOrd="1" destOrd="0" presId="urn:microsoft.com/office/officeart/2005/8/layout/cycle2"/>
    <dgm:cxn modelId="{34350D39-8ACD-4370-9BFF-28251BDC0BAC}" type="presParOf" srcId="{FA7A7B8A-642C-48A3-90D2-1F5632306825}" destId="{3FF54FE5-1848-4DE6-8718-B892F1ACD009}" srcOrd="0" destOrd="0" presId="urn:microsoft.com/office/officeart/2005/8/layout/cycle2"/>
    <dgm:cxn modelId="{F01AF412-ADEA-4758-AEA0-893E2394CB45}" type="presParOf" srcId="{C8760E66-E006-4537-A56C-B122E2912D70}" destId="{A8CAC282-3217-41D1-8807-47E4A964907C}" srcOrd="2" destOrd="0" presId="urn:microsoft.com/office/officeart/2005/8/layout/cycle2"/>
    <dgm:cxn modelId="{8474ABED-0E49-4F90-8B91-B6DFFDA4E99C}" type="presParOf" srcId="{C8760E66-E006-4537-A56C-B122E2912D70}" destId="{B2BD59A3-6354-4682-ABFF-5D6668E22B67}" srcOrd="3" destOrd="0" presId="urn:microsoft.com/office/officeart/2005/8/layout/cycle2"/>
    <dgm:cxn modelId="{B22E7543-BF32-4AB6-92B1-79A7CBE51657}" type="presParOf" srcId="{B2BD59A3-6354-4682-ABFF-5D6668E22B67}" destId="{9C7F018D-9B6A-4031-B952-FD8DE4A3D46C}" srcOrd="0" destOrd="0" presId="urn:microsoft.com/office/officeart/2005/8/layout/cycle2"/>
    <dgm:cxn modelId="{2B40F786-5C87-474B-82B7-0E8F3C622E97}" type="presParOf" srcId="{C8760E66-E006-4537-A56C-B122E2912D70}" destId="{78793A60-8346-4099-996D-F0DE23580BCE}" srcOrd="4" destOrd="0" presId="urn:microsoft.com/office/officeart/2005/8/layout/cycle2"/>
    <dgm:cxn modelId="{D660EECE-B0B6-4027-9FF3-9721DF6FEB0A}" type="presParOf" srcId="{C8760E66-E006-4537-A56C-B122E2912D70}" destId="{2B1D5131-8516-454E-BB02-F8FD87FB9A33}" srcOrd="5" destOrd="0" presId="urn:microsoft.com/office/officeart/2005/8/layout/cycle2"/>
    <dgm:cxn modelId="{D5A2CCFD-ED88-4FA9-AF29-2EB5E108CEFF}" type="presParOf" srcId="{2B1D5131-8516-454E-BB02-F8FD87FB9A33}" destId="{028E1D6B-3AE3-4FE2-89E4-767CAAD165FB}" srcOrd="0" destOrd="0" presId="urn:microsoft.com/office/officeart/2005/8/layout/cycle2"/>
    <dgm:cxn modelId="{38452F0E-0082-4DE7-B72A-0362902B4D48}" type="presParOf" srcId="{C8760E66-E006-4537-A56C-B122E2912D70}" destId="{E1A1AB61-3B58-4EFB-8171-624B8964D45E}" srcOrd="6" destOrd="0" presId="urn:microsoft.com/office/officeart/2005/8/layout/cycle2"/>
    <dgm:cxn modelId="{7335EB9B-C7E4-4987-80FA-DDC22F2E77C7}" type="presParOf" srcId="{C8760E66-E006-4537-A56C-B122E2912D70}" destId="{BA60A3E9-F775-46A4-B88B-A48CCFD05821}" srcOrd="7" destOrd="0" presId="urn:microsoft.com/office/officeart/2005/8/layout/cycle2"/>
    <dgm:cxn modelId="{90D95723-8B07-477D-B939-34784A2F58AF}" type="presParOf" srcId="{BA60A3E9-F775-46A4-B88B-A48CCFD05821}" destId="{A6A25F86-0B8D-4281-BF33-E6977B9DCE97}" srcOrd="0" destOrd="0" presId="urn:microsoft.com/office/officeart/2005/8/layout/cycle2"/>
    <dgm:cxn modelId="{7FC3E147-5269-4F93-A0FF-26455FB96E04}" type="presParOf" srcId="{C8760E66-E006-4537-A56C-B122E2912D70}" destId="{232CD9CD-5DDE-4B9C-9C20-788F250055B1}" srcOrd="8" destOrd="0" presId="urn:microsoft.com/office/officeart/2005/8/layout/cycle2"/>
    <dgm:cxn modelId="{E806A039-1063-4368-99CC-04C063C8B77C}" type="presParOf" srcId="{C8760E66-E006-4537-A56C-B122E2912D70}" destId="{32EF599C-E076-4AC3-8B5C-AABEA91C203F}" srcOrd="9" destOrd="0" presId="urn:microsoft.com/office/officeart/2005/8/layout/cycle2"/>
    <dgm:cxn modelId="{B8DF72AE-3CDF-4602-8578-617A61F8943D}" type="presParOf" srcId="{32EF599C-E076-4AC3-8B5C-AABEA91C203F}" destId="{4C4DD13E-6E18-44B9-9010-82F55665B55F}" srcOrd="0" destOrd="0" presId="urn:microsoft.com/office/officeart/2005/8/layout/cycle2"/>
    <dgm:cxn modelId="{BE4AABF3-5914-467D-AA77-4341201A3F1B}" type="presParOf" srcId="{C8760E66-E006-4537-A56C-B122E2912D70}" destId="{38996B52-1032-49C7-8BC4-C5C9B43707B4}" srcOrd="10" destOrd="0" presId="urn:microsoft.com/office/officeart/2005/8/layout/cycle2"/>
    <dgm:cxn modelId="{2EBFA997-C218-4A35-949C-D535FCAFF09B}" type="presParOf" srcId="{C8760E66-E006-4537-A56C-B122E2912D70}" destId="{46D1CBE6-D2BE-4A8C-B134-04076D16251E}" srcOrd="11" destOrd="0" presId="urn:microsoft.com/office/officeart/2005/8/layout/cycle2"/>
    <dgm:cxn modelId="{BEEA4685-A934-41F4-ACD7-EE088A2D1A43}" type="presParOf" srcId="{46D1CBE6-D2BE-4A8C-B134-04076D16251E}" destId="{0E8AF6B7-95FD-4E8C-B2B8-EC4BCB0629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BAAB20-502A-421B-A540-E976AD3815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33B01-2F64-47D7-8A08-F131BF32B69D}">
      <dgm:prSet phldrT="[Tekst]"/>
      <dgm:spPr/>
      <dgm:t>
        <a:bodyPr/>
        <a:lstStyle/>
        <a:p>
          <a:r>
            <a:rPr lang="nl-NL" dirty="0" smtClean="0"/>
            <a:t>1.</a:t>
          </a:r>
          <a:endParaRPr lang="en-US" dirty="0"/>
        </a:p>
      </dgm:t>
    </dgm:pt>
    <dgm:pt modelId="{ABC460E6-9290-41FE-B82C-4BF0B041FE8F}" type="parTrans" cxnId="{5BFD0E76-477A-4855-AF6E-3997435D192F}">
      <dgm:prSet/>
      <dgm:spPr/>
      <dgm:t>
        <a:bodyPr/>
        <a:lstStyle/>
        <a:p>
          <a:endParaRPr lang="en-US"/>
        </a:p>
      </dgm:t>
    </dgm:pt>
    <dgm:pt modelId="{FE253CDA-4E0C-4129-B4EC-EDDBB9C092A0}" type="sibTrans" cxnId="{5BFD0E76-477A-4855-AF6E-3997435D192F}">
      <dgm:prSet/>
      <dgm:spPr/>
      <dgm:t>
        <a:bodyPr/>
        <a:lstStyle/>
        <a:p>
          <a:endParaRPr lang="en-US"/>
        </a:p>
      </dgm:t>
    </dgm:pt>
    <dgm:pt modelId="{EF704B38-6CBE-40E7-83BE-072A72AC69D2}">
      <dgm:prSet phldrT="[Tekst]" custT="1"/>
      <dgm:spPr/>
      <dgm:t>
        <a:bodyPr/>
        <a:lstStyle/>
        <a:p>
          <a:r>
            <a:rPr lang="nl-NL" sz="2800" dirty="0" smtClean="0"/>
            <a:t>Put data in MIS Tool</a:t>
          </a:r>
          <a:endParaRPr lang="en-US" sz="2800" dirty="0"/>
        </a:p>
      </dgm:t>
    </dgm:pt>
    <dgm:pt modelId="{F2F39114-9732-4EDA-87AE-A2BA448F4E70}" type="parTrans" cxnId="{1B2841B1-1D05-471D-B44B-A83C750FFA21}">
      <dgm:prSet/>
      <dgm:spPr/>
      <dgm:t>
        <a:bodyPr/>
        <a:lstStyle/>
        <a:p>
          <a:endParaRPr lang="en-US"/>
        </a:p>
      </dgm:t>
    </dgm:pt>
    <dgm:pt modelId="{18F4661B-5191-4ABF-AF03-9D49E5E01B72}" type="sibTrans" cxnId="{1B2841B1-1D05-471D-B44B-A83C750FFA21}">
      <dgm:prSet/>
      <dgm:spPr/>
      <dgm:t>
        <a:bodyPr/>
        <a:lstStyle/>
        <a:p>
          <a:endParaRPr lang="en-US"/>
        </a:p>
      </dgm:t>
    </dgm:pt>
    <dgm:pt modelId="{5075F077-9FD7-469C-8254-3571392AAB6D}">
      <dgm:prSet phldrT="[Tekst]"/>
      <dgm:spPr/>
      <dgm:t>
        <a:bodyPr/>
        <a:lstStyle/>
        <a:p>
          <a:r>
            <a:rPr lang="nl-NL" dirty="0" smtClean="0"/>
            <a:t>2.</a:t>
          </a:r>
          <a:endParaRPr lang="en-US" dirty="0"/>
        </a:p>
      </dgm:t>
    </dgm:pt>
    <dgm:pt modelId="{D33C20C3-C6D7-4592-B686-ED66F4249D18}" type="parTrans" cxnId="{8B2D2504-E076-44ED-831A-C4515D693486}">
      <dgm:prSet/>
      <dgm:spPr/>
      <dgm:t>
        <a:bodyPr/>
        <a:lstStyle/>
        <a:p>
          <a:endParaRPr lang="en-US"/>
        </a:p>
      </dgm:t>
    </dgm:pt>
    <dgm:pt modelId="{A1DCAA38-651B-4A66-9DFC-B36E812C31A3}" type="sibTrans" cxnId="{8B2D2504-E076-44ED-831A-C4515D693486}">
      <dgm:prSet/>
      <dgm:spPr/>
      <dgm:t>
        <a:bodyPr/>
        <a:lstStyle/>
        <a:p>
          <a:endParaRPr lang="en-US"/>
        </a:p>
      </dgm:t>
    </dgm:pt>
    <dgm:pt modelId="{971BAF93-C900-4C36-86EC-E37B067753F5}">
      <dgm:prSet phldrT="[Tekst]" custT="1"/>
      <dgm:spPr/>
      <dgm:t>
        <a:bodyPr/>
        <a:lstStyle/>
        <a:p>
          <a:r>
            <a:rPr lang="nl-NL" sz="2800" dirty="0" smtClean="0"/>
            <a:t>Do </a:t>
          </a:r>
          <a:r>
            <a:rPr lang="nl-NL" sz="2800" dirty="0" err="1" smtClean="0"/>
            <a:t>it</a:t>
          </a:r>
          <a:r>
            <a:rPr lang="nl-NL" sz="2800" dirty="0" smtClean="0"/>
            <a:t> </a:t>
          </a:r>
          <a:r>
            <a:rPr lang="nl-NL" sz="2800" dirty="0" err="1" smtClean="0"/>
            <a:t>consistently</a:t>
          </a:r>
          <a:r>
            <a:rPr lang="nl-NL" sz="2800" dirty="0" smtClean="0"/>
            <a:t> (</a:t>
          </a:r>
          <a:r>
            <a:rPr lang="nl-NL" sz="2800" dirty="0" err="1" smtClean="0"/>
            <a:t>by</a:t>
          </a:r>
          <a:r>
            <a:rPr lang="nl-NL" sz="2800" dirty="0" smtClean="0"/>
            <a:t> </a:t>
          </a:r>
          <a:r>
            <a:rPr lang="nl-NL" sz="2800" dirty="0" err="1" smtClean="0"/>
            <a:t>one</a:t>
          </a:r>
          <a:r>
            <a:rPr lang="nl-NL" sz="2800" dirty="0" smtClean="0"/>
            <a:t> person </a:t>
          </a:r>
          <a:r>
            <a:rPr lang="nl-NL" sz="2800" dirty="0" err="1" smtClean="0"/>
            <a:t>only</a:t>
          </a:r>
          <a:r>
            <a:rPr lang="nl-NL" sz="2800" dirty="0" smtClean="0"/>
            <a:t>)</a:t>
          </a:r>
          <a:endParaRPr lang="en-US" sz="2800" dirty="0"/>
        </a:p>
      </dgm:t>
    </dgm:pt>
    <dgm:pt modelId="{B9E29DAC-8074-4631-BFC8-3DAB7D6F2E43}" type="parTrans" cxnId="{9BD05194-1036-480C-82EB-3DE2C2914D19}">
      <dgm:prSet/>
      <dgm:spPr/>
      <dgm:t>
        <a:bodyPr/>
        <a:lstStyle/>
        <a:p>
          <a:endParaRPr lang="en-US"/>
        </a:p>
      </dgm:t>
    </dgm:pt>
    <dgm:pt modelId="{C05BD503-3036-40E9-875D-EB34EF580F80}" type="sibTrans" cxnId="{9BD05194-1036-480C-82EB-3DE2C2914D19}">
      <dgm:prSet/>
      <dgm:spPr/>
      <dgm:t>
        <a:bodyPr/>
        <a:lstStyle/>
        <a:p>
          <a:endParaRPr lang="en-US"/>
        </a:p>
      </dgm:t>
    </dgm:pt>
    <dgm:pt modelId="{E34BC202-9581-4E87-BF38-EAFB7F63707C}">
      <dgm:prSet phldrT="[Tekst]"/>
      <dgm:spPr/>
      <dgm:t>
        <a:bodyPr/>
        <a:lstStyle/>
        <a:p>
          <a:r>
            <a:rPr lang="nl-NL" dirty="0" smtClean="0"/>
            <a:t>3.</a:t>
          </a:r>
          <a:endParaRPr lang="en-US" dirty="0"/>
        </a:p>
      </dgm:t>
    </dgm:pt>
    <dgm:pt modelId="{2EF5B83C-1449-4EB8-AF9E-9AB158E0F3CB}" type="parTrans" cxnId="{5914DFD5-85E5-4B87-B73B-3C008D9584E0}">
      <dgm:prSet/>
      <dgm:spPr/>
      <dgm:t>
        <a:bodyPr/>
        <a:lstStyle/>
        <a:p>
          <a:endParaRPr lang="en-US"/>
        </a:p>
      </dgm:t>
    </dgm:pt>
    <dgm:pt modelId="{1F043F30-0D75-4AD3-91CA-89549E03F5E7}" type="sibTrans" cxnId="{5914DFD5-85E5-4B87-B73B-3C008D9584E0}">
      <dgm:prSet/>
      <dgm:spPr/>
      <dgm:t>
        <a:bodyPr/>
        <a:lstStyle/>
        <a:p>
          <a:endParaRPr lang="en-US"/>
        </a:p>
      </dgm:t>
    </dgm:pt>
    <dgm:pt modelId="{3D778FD0-5F9D-4130-8A05-5927A8817C4D}">
      <dgm:prSet phldrT="[Tekst]" custT="1"/>
      <dgm:spPr/>
      <dgm:t>
        <a:bodyPr/>
        <a:lstStyle/>
        <a:p>
          <a:r>
            <a:rPr lang="nl-NL" sz="2800" dirty="0" smtClean="0"/>
            <a:t>Make </a:t>
          </a:r>
          <a:r>
            <a:rPr lang="nl-NL" sz="2800" dirty="0" err="1" smtClean="0"/>
            <a:t>sure</a:t>
          </a:r>
          <a:r>
            <a:rPr lang="nl-NL" sz="2800" dirty="0" smtClean="0"/>
            <a:t> </a:t>
          </a:r>
          <a:r>
            <a:rPr lang="nl-NL" sz="2800" dirty="0" err="1" smtClean="0"/>
            <a:t>the</a:t>
          </a:r>
          <a:r>
            <a:rPr lang="nl-NL" sz="2800" dirty="0" smtClean="0"/>
            <a:t> data is complete</a:t>
          </a:r>
          <a:endParaRPr lang="en-US" sz="2800" dirty="0"/>
        </a:p>
      </dgm:t>
    </dgm:pt>
    <dgm:pt modelId="{CC6EA984-DAED-4651-B7B4-94CCF0D75A94}" type="parTrans" cxnId="{75375E8F-0645-4164-8C55-8C578249DA69}">
      <dgm:prSet/>
      <dgm:spPr/>
      <dgm:t>
        <a:bodyPr/>
        <a:lstStyle/>
        <a:p>
          <a:endParaRPr lang="en-US"/>
        </a:p>
      </dgm:t>
    </dgm:pt>
    <dgm:pt modelId="{C02239CA-81D5-4803-80FD-987A8F1D1AEF}" type="sibTrans" cxnId="{75375E8F-0645-4164-8C55-8C578249DA69}">
      <dgm:prSet/>
      <dgm:spPr/>
      <dgm:t>
        <a:bodyPr/>
        <a:lstStyle/>
        <a:p>
          <a:endParaRPr lang="en-US"/>
        </a:p>
      </dgm:t>
    </dgm:pt>
    <dgm:pt modelId="{DF3909A3-12BD-4379-9984-2557CC6231E6}" type="pres">
      <dgm:prSet presAssocID="{6CBAAB20-502A-421B-A540-E976AD3815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E27A8-0A54-4056-A36A-83696152667A}" type="pres">
      <dgm:prSet presAssocID="{15733B01-2F64-47D7-8A08-F131BF32B69D}" presName="composite" presStyleCnt="0"/>
      <dgm:spPr/>
    </dgm:pt>
    <dgm:pt modelId="{E9F8D437-9F9B-4A40-961F-949A5E74BFA7}" type="pres">
      <dgm:prSet presAssocID="{15733B01-2F64-47D7-8A08-F131BF32B6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F0AF-49FB-4AFF-A96F-353C7A042273}" type="pres">
      <dgm:prSet presAssocID="{15733B01-2F64-47D7-8A08-F131BF32B6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20855-CF22-499B-A37E-1942B6097DE9}" type="pres">
      <dgm:prSet presAssocID="{FE253CDA-4E0C-4129-B4EC-EDDBB9C092A0}" presName="sp" presStyleCnt="0"/>
      <dgm:spPr/>
    </dgm:pt>
    <dgm:pt modelId="{5BCA3CF2-73BF-4139-AF4A-8622FAC6EAAF}" type="pres">
      <dgm:prSet presAssocID="{5075F077-9FD7-469C-8254-3571392AAB6D}" presName="composite" presStyleCnt="0"/>
      <dgm:spPr/>
    </dgm:pt>
    <dgm:pt modelId="{0409466F-9D17-4BF2-AEAA-B5B8F2C02527}" type="pres">
      <dgm:prSet presAssocID="{5075F077-9FD7-469C-8254-3571392AAB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76650-12C3-43D6-BC96-9D1865250FD0}" type="pres">
      <dgm:prSet presAssocID="{5075F077-9FD7-469C-8254-3571392AAB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C80E4-D6CE-4803-97F0-EE4480E92969}" type="pres">
      <dgm:prSet presAssocID="{A1DCAA38-651B-4A66-9DFC-B36E812C31A3}" presName="sp" presStyleCnt="0"/>
      <dgm:spPr/>
    </dgm:pt>
    <dgm:pt modelId="{5712B203-D196-4675-B7AF-48516DCE51AD}" type="pres">
      <dgm:prSet presAssocID="{E34BC202-9581-4E87-BF38-EAFB7F63707C}" presName="composite" presStyleCnt="0"/>
      <dgm:spPr/>
    </dgm:pt>
    <dgm:pt modelId="{2345E740-3FB1-4B72-BCC4-ACA9AE91A653}" type="pres">
      <dgm:prSet presAssocID="{E34BC202-9581-4E87-BF38-EAFB7F6370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D55EF-08BD-43F6-9182-47E2937E7AC8}" type="pres">
      <dgm:prSet presAssocID="{E34BC202-9581-4E87-BF38-EAFB7F63707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2841B1-1D05-471D-B44B-A83C750FFA21}" srcId="{15733B01-2F64-47D7-8A08-F131BF32B69D}" destId="{EF704B38-6CBE-40E7-83BE-072A72AC69D2}" srcOrd="0" destOrd="0" parTransId="{F2F39114-9732-4EDA-87AE-A2BA448F4E70}" sibTransId="{18F4661B-5191-4ABF-AF03-9D49E5E01B72}"/>
    <dgm:cxn modelId="{5148116F-FB07-409E-9EC8-AE4D3C154EFD}" type="presOf" srcId="{EF704B38-6CBE-40E7-83BE-072A72AC69D2}" destId="{02F4F0AF-49FB-4AFF-A96F-353C7A042273}" srcOrd="0" destOrd="0" presId="urn:microsoft.com/office/officeart/2005/8/layout/chevron2"/>
    <dgm:cxn modelId="{DD5179C6-E3FC-4547-979D-042ABB588C06}" type="presOf" srcId="{E34BC202-9581-4E87-BF38-EAFB7F63707C}" destId="{2345E740-3FB1-4B72-BCC4-ACA9AE91A653}" srcOrd="0" destOrd="0" presId="urn:microsoft.com/office/officeart/2005/8/layout/chevron2"/>
    <dgm:cxn modelId="{8D2B3B01-FDBE-45C0-94A8-4FE65C48C8BD}" type="presOf" srcId="{6CBAAB20-502A-421B-A540-E976AD381515}" destId="{DF3909A3-12BD-4379-9984-2557CC6231E6}" srcOrd="0" destOrd="0" presId="urn:microsoft.com/office/officeart/2005/8/layout/chevron2"/>
    <dgm:cxn modelId="{F8C2DAD5-6D14-4CBE-82E9-27B13E3616E4}" type="presOf" srcId="{15733B01-2F64-47D7-8A08-F131BF32B69D}" destId="{E9F8D437-9F9B-4A40-961F-949A5E74BFA7}" srcOrd="0" destOrd="0" presId="urn:microsoft.com/office/officeart/2005/8/layout/chevron2"/>
    <dgm:cxn modelId="{BA024AAC-60C7-49CC-B2E2-43C46811913C}" type="presOf" srcId="{971BAF93-C900-4C36-86EC-E37B067753F5}" destId="{6FA76650-12C3-43D6-BC96-9D1865250FD0}" srcOrd="0" destOrd="0" presId="urn:microsoft.com/office/officeart/2005/8/layout/chevron2"/>
    <dgm:cxn modelId="{75375E8F-0645-4164-8C55-8C578249DA69}" srcId="{E34BC202-9581-4E87-BF38-EAFB7F63707C}" destId="{3D778FD0-5F9D-4130-8A05-5927A8817C4D}" srcOrd="0" destOrd="0" parTransId="{CC6EA984-DAED-4651-B7B4-94CCF0D75A94}" sibTransId="{C02239CA-81D5-4803-80FD-987A8F1D1AEF}"/>
    <dgm:cxn modelId="{BCCB760A-2611-4518-94AD-3899B257722E}" type="presOf" srcId="{3D778FD0-5F9D-4130-8A05-5927A8817C4D}" destId="{722D55EF-08BD-43F6-9182-47E2937E7AC8}" srcOrd="0" destOrd="0" presId="urn:microsoft.com/office/officeart/2005/8/layout/chevron2"/>
    <dgm:cxn modelId="{5914DFD5-85E5-4B87-B73B-3C008D9584E0}" srcId="{6CBAAB20-502A-421B-A540-E976AD381515}" destId="{E34BC202-9581-4E87-BF38-EAFB7F63707C}" srcOrd="2" destOrd="0" parTransId="{2EF5B83C-1449-4EB8-AF9E-9AB158E0F3CB}" sibTransId="{1F043F30-0D75-4AD3-91CA-89549E03F5E7}"/>
    <dgm:cxn modelId="{8B2D2504-E076-44ED-831A-C4515D693486}" srcId="{6CBAAB20-502A-421B-A540-E976AD381515}" destId="{5075F077-9FD7-469C-8254-3571392AAB6D}" srcOrd="1" destOrd="0" parTransId="{D33C20C3-C6D7-4592-B686-ED66F4249D18}" sibTransId="{A1DCAA38-651B-4A66-9DFC-B36E812C31A3}"/>
    <dgm:cxn modelId="{5BFD0E76-477A-4855-AF6E-3997435D192F}" srcId="{6CBAAB20-502A-421B-A540-E976AD381515}" destId="{15733B01-2F64-47D7-8A08-F131BF32B69D}" srcOrd="0" destOrd="0" parTransId="{ABC460E6-9290-41FE-B82C-4BF0B041FE8F}" sibTransId="{FE253CDA-4E0C-4129-B4EC-EDDBB9C092A0}"/>
    <dgm:cxn modelId="{DC1E070B-B574-45F9-A9C5-6C93A5C5AADF}" type="presOf" srcId="{5075F077-9FD7-469C-8254-3571392AAB6D}" destId="{0409466F-9D17-4BF2-AEAA-B5B8F2C02527}" srcOrd="0" destOrd="0" presId="urn:microsoft.com/office/officeart/2005/8/layout/chevron2"/>
    <dgm:cxn modelId="{9BD05194-1036-480C-82EB-3DE2C2914D19}" srcId="{5075F077-9FD7-469C-8254-3571392AAB6D}" destId="{971BAF93-C900-4C36-86EC-E37B067753F5}" srcOrd="0" destOrd="0" parTransId="{B9E29DAC-8074-4631-BFC8-3DAB7D6F2E43}" sibTransId="{C05BD503-3036-40E9-875D-EB34EF580F80}"/>
    <dgm:cxn modelId="{64B78DCE-9B09-4EF2-AB34-040FA70A030F}" type="presParOf" srcId="{DF3909A3-12BD-4379-9984-2557CC6231E6}" destId="{B17E27A8-0A54-4056-A36A-83696152667A}" srcOrd="0" destOrd="0" presId="urn:microsoft.com/office/officeart/2005/8/layout/chevron2"/>
    <dgm:cxn modelId="{8D23E2E4-CE18-4751-9350-CA1498211942}" type="presParOf" srcId="{B17E27A8-0A54-4056-A36A-83696152667A}" destId="{E9F8D437-9F9B-4A40-961F-949A5E74BFA7}" srcOrd="0" destOrd="0" presId="urn:microsoft.com/office/officeart/2005/8/layout/chevron2"/>
    <dgm:cxn modelId="{AF08A8AB-AFF7-4EF8-9DCD-4AE21FB368E6}" type="presParOf" srcId="{B17E27A8-0A54-4056-A36A-83696152667A}" destId="{02F4F0AF-49FB-4AFF-A96F-353C7A042273}" srcOrd="1" destOrd="0" presId="urn:microsoft.com/office/officeart/2005/8/layout/chevron2"/>
    <dgm:cxn modelId="{6DDFB949-9040-4B6F-B0E2-F2D5E34E6EDA}" type="presParOf" srcId="{DF3909A3-12BD-4379-9984-2557CC6231E6}" destId="{F0F20855-CF22-499B-A37E-1942B6097DE9}" srcOrd="1" destOrd="0" presId="urn:microsoft.com/office/officeart/2005/8/layout/chevron2"/>
    <dgm:cxn modelId="{188D8138-C399-487E-BF13-21DEAE5ABA8A}" type="presParOf" srcId="{DF3909A3-12BD-4379-9984-2557CC6231E6}" destId="{5BCA3CF2-73BF-4139-AF4A-8622FAC6EAAF}" srcOrd="2" destOrd="0" presId="urn:microsoft.com/office/officeart/2005/8/layout/chevron2"/>
    <dgm:cxn modelId="{E4AE0367-A48C-4A91-80CF-D32C94EC1066}" type="presParOf" srcId="{5BCA3CF2-73BF-4139-AF4A-8622FAC6EAAF}" destId="{0409466F-9D17-4BF2-AEAA-B5B8F2C02527}" srcOrd="0" destOrd="0" presId="urn:microsoft.com/office/officeart/2005/8/layout/chevron2"/>
    <dgm:cxn modelId="{5F669C5C-3CF2-441A-BAAD-1825A6F20D40}" type="presParOf" srcId="{5BCA3CF2-73BF-4139-AF4A-8622FAC6EAAF}" destId="{6FA76650-12C3-43D6-BC96-9D1865250FD0}" srcOrd="1" destOrd="0" presId="urn:microsoft.com/office/officeart/2005/8/layout/chevron2"/>
    <dgm:cxn modelId="{4DA44D00-D9DA-4586-9712-C1433898B357}" type="presParOf" srcId="{DF3909A3-12BD-4379-9984-2557CC6231E6}" destId="{518C80E4-D6CE-4803-97F0-EE4480E92969}" srcOrd="3" destOrd="0" presId="urn:microsoft.com/office/officeart/2005/8/layout/chevron2"/>
    <dgm:cxn modelId="{EB2CB443-6149-43C0-8B4C-FD3EBF6605C8}" type="presParOf" srcId="{DF3909A3-12BD-4379-9984-2557CC6231E6}" destId="{5712B203-D196-4675-B7AF-48516DCE51AD}" srcOrd="4" destOrd="0" presId="urn:microsoft.com/office/officeart/2005/8/layout/chevron2"/>
    <dgm:cxn modelId="{5E4FE649-49BF-4DD8-80AC-015C581E61EF}" type="presParOf" srcId="{5712B203-D196-4675-B7AF-48516DCE51AD}" destId="{2345E740-3FB1-4B72-BCC4-ACA9AE91A653}" srcOrd="0" destOrd="0" presId="urn:microsoft.com/office/officeart/2005/8/layout/chevron2"/>
    <dgm:cxn modelId="{FAF02515-1092-4BA3-BA41-D9C7C3F2E90B}" type="presParOf" srcId="{5712B203-D196-4675-B7AF-48516DCE51AD}" destId="{722D55EF-08BD-43F6-9182-47E2937E7A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63DF35-92A6-401E-8C3F-91D34CE135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4543B-6812-48B5-8D81-41B066072C20}">
      <dgm:prSet phldrT="[Tekst]"/>
      <dgm:spPr/>
      <dgm:t>
        <a:bodyPr/>
        <a:lstStyle/>
        <a:p>
          <a:r>
            <a:rPr lang="nl-NL" dirty="0" err="1" smtClean="0"/>
            <a:t>Collecting</a:t>
          </a:r>
          <a:r>
            <a:rPr lang="nl-NL" dirty="0" smtClean="0"/>
            <a:t> data</a:t>
          </a:r>
          <a:endParaRPr lang="en-US" dirty="0"/>
        </a:p>
      </dgm:t>
    </dgm:pt>
    <dgm:pt modelId="{E7E64583-4C68-4E49-AE83-83B2517809F0}" type="parTrans" cxnId="{880784F2-EC2E-46DF-92DE-CCA15A121CC2}">
      <dgm:prSet/>
      <dgm:spPr/>
      <dgm:t>
        <a:bodyPr/>
        <a:lstStyle/>
        <a:p>
          <a:endParaRPr lang="en-US"/>
        </a:p>
      </dgm:t>
    </dgm:pt>
    <dgm:pt modelId="{0FB8FDC7-9DFB-4F1D-8934-340AB4AE96B6}" type="sibTrans" cxnId="{880784F2-EC2E-46DF-92DE-CCA15A121CC2}">
      <dgm:prSet/>
      <dgm:spPr/>
      <dgm:t>
        <a:bodyPr/>
        <a:lstStyle/>
        <a:p>
          <a:endParaRPr lang="en-US"/>
        </a:p>
      </dgm:t>
    </dgm:pt>
    <dgm:pt modelId="{8F2D57E8-A3EE-413E-B2F4-C620C7C875F6}">
      <dgm:prSet phldrT="[Tekst]"/>
      <dgm:spPr/>
      <dgm:t>
        <a:bodyPr/>
        <a:lstStyle/>
        <a:p>
          <a:r>
            <a:rPr lang="nl-NL" dirty="0" smtClean="0"/>
            <a:t>Data input</a:t>
          </a:r>
          <a:endParaRPr lang="en-US" dirty="0"/>
        </a:p>
      </dgm:t>
    </dgm:pt>
    <dgm:pt modelId="{67DE6FA9-7E47-4348-BD21-35AFC80114C1}" type="parTrans" cxnId="{C99E16A0-8AB2-46E9-A4B7-5F8AFD5F73F8}">
      <dgm:prSet/>
      <dgm:spPr/>
      <dgm:t>
        <a:bodyPr/>
        <a:lstStyle/>
        <a:p>
          <a:endParaRPr lang="en-US"/>
        </a:p>
      </dgm:t>
    </dgm:pt>
    <dgm:pt modelId="{057D46E6-9B7C-43F5-A446-7D094D43EF5F}" type="sibTrans" cxnId="{C99E16A0-8AB2-46E9-A4B7-5F8AFD5F73F8}">
      <dgm:prSet/>
      <dgm:spPr/>
      <dgm:t>
        <a:bodyPr/>
        <a:lstStyle/>
        <a:p>
          <a:endParaRPr lang="en-US"/>
        </a:p>
      </dgm:t>
    </dgm:pt>
    <dgm:pt modelId="{5CE65FAA-DE8D-42B5-87DB-26D9AA6D4678}">
      <dgm:prSet phldrT="[Tekst]"/>
      <dgm:spPr>
        <a:ln w="5715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nl-NL" dirty="0" smtClean="0"/>
            <a:t>Data check</a:t>
          </a:r>
          <a:endParaRPr lang="en-US" dirty="0"/>
        </a:p>
      </dgm:t>
    </dgm:pt>
    <dgm:pt modelId="{304777F5-4CB7-43C5-9E5B-0BB9D03FA2A5}" type="parTrans" cxnId="{6DBA7948-84AC-4782-A382-D1C7313AE231}">
      <dgm:prSet/>
      <dgm:spPr/>
      <dgm:t>
        <a:bodyPr/>
        <a:lstStyle/>
        <a:p>
          <a:endParaRPr lang="en-US"/>
        </a:p>
      </dgm:t>
    </dgm:pt>
    <dgm:pt modelId="{2D9F8388-EAC3-4EBF-99EF-03DB4DCB3677}" type="sibTrans" cxnId="{6DBA7948-84AC-4782-A382-D1C7313AE231}">
      <dgm:prSet/>
      <dgm:spPr/>
      <dgm:t>
        <a:bodyPr/>
        <a:lstStyle/>
        <a:p>
          <a:endParaRPr lang="en-US"/>
        </a:p>
      </dgm:t>
    </dgm:pt>
    <dgm:pt modelId="{2C0F29CC-7629-4882-A7BC-5F8577155CC7}">
      <dgm:prSet phldrT="[Tekst]"/>
      <dgm:spPr/>
      <dgm:t>
        <a:bodyPr/>
        <a:lstStyle/>
        <a:p>
          <a:r>
            <a:rPr lang="nl-NL" dirty="0" smtClean="0"/>
            <a:t>Data </a:t>
          </a:r>
          <a:r>
            <a:rPr lang="nl-NL" dirty="0" err="1" smtClean="0"/>
            <a:t>analysing</a:t>
          </a:r>
          <a:endParaRPr lang="en-US" dirty="0"/>
        </a:p>
      </dgm:t>
    </dgm:pt>
    <dgm:pt modelId="{B5A4E945-55A9-42D4-871D-FA2EB11EC732}" type="parTrans" cxnId="{AAA61D32-8982-47AA-BCF2-CEB37805DE13}">
      <dgm:prSet/>
      <dgm:spPr/>
      <dgm:t>
        <a:bodyPr/>
        <a:lstStyle/>
        <a:p>
          <a:endParaRPr lang="en-US"/>
        </a:p>
      </dgm:t>
    </dgm:pt>
    <dgm:pt modelId="{82D888AF-9D82-4A7A-95B1-9C578384839B}" type="sibTrans" cxnId="{AAA61D32-8982-47AA-BCF2-CEB37805DE13}">
      <dgm:prSet/>
      <dgm:spPr/>
      <dgm:t>
        <a:bodyPr/>
        <a:lstStyle/>
        <a:p>
          <a:endParaRPr lang="en-US"/>
        </a:p>
      </dgm:t>
    </dgm:pt>
    <dgm:pt modelId="{FC782C97-85D0-4F22-B13E-FC16A26B2124}">
      <dgm:prSet phldrT="[Tekst]"/>
      <dgm:spPr/>
      <dgm:t>
        <a:bodyPr/>
        <a:lstStyle/>
        <a:p>
          <a:r>
            <a:rPr lang="nl-NL" dirty="0" err="1" smtClean="0"/>
            <a:t>Create</a:t>
          </a:r>
          <a:r>
            <a:rPr lang="nl-NL" dirty="0" smtClean="0"/>
            <a:t> actions</a:t>
          </a:r>
          <a:endParaRPr lang="en-US" dirty="0"/>
        </a:p>
      </dgm:t>
    </dgm:pt>
    <dgm:pt modelId="{68F89CAB-672B-40EC-845C-82D725A97091}" type="parTrans" cxnId="{331ABB11-B0EE-4E13-8542-8F68710BCB31}">
      <dgm:prSet/>
      <dgm:spPr/>
      <dgm:t>
        <a:bodyPr/>
        <a:lstStyle/>
        <a:p>
          <a:endParaRPr lang="en-US"/>
        </a:p>
      </dgm:t>
    </dgm:pt>
    <dgm:pt modelId="{2B72A90A-7023-4B29-8569-7131EDFBC6C8}" type="sibTrans" cxnId="{331ABB11-B0EE-4E13-8542-8F68710BCB31}">
      <dgm:prSet/>
      <dgm:spPr/>
      <dgm:t>
        <a:bodyPr/>
        <a:lstStyle/>
        <a:p>
          <a:endParaRPr lang="en-US"/>
        </a:p>
      </dgm:t>
    </dgm:pt>
    <dgm:pt modelId="{7C46AE86-221A-4068-B0E0-C691FF71E385}">
      <dgm:prSet phldrT="[Tekst]"/>
      <dgm:spPr/>
      <dgm:t>
        <a:bodyPr/>
        <a:lstStyle/>
        <a:p>
          <a:r>
            <a:rPr lang="nl-NL" dirty="0" err="1" smtClean="0"/>
            <a:t>Implement</a:t>
          </a:r>
          <a:r>
            <a:rPr lang="nl-NL" dirty="0" smtClean="0"/>
            <a:t> actions</a:t>
          </a:r>
          <a:endParaRPr lang="en-US" dirty="0"/>
        </a:p>
      </dgm:t>
    </dgm:pt>
    <dgm:pt modelId="{F7D641BB-6358-46D2-ADAE-5A346A5E8145}" type="parTrans" cxnId="{0E617A5D-98C7-49DD-B688-C0C74DC30894}">
      <dgm:prSet/>
      <dgm:spPr/>
      <dgm:t>
        <a:bodyPr/>
        <a:lstStyle/>
        <a:p>
          <a:endParaRPr lang="en-US"/>
        </a:p>
      </dgm:t>
    </dgm:pt>
    <dgm:pt modelId="{3D3541CF-0671-4353-9F58-BB504F3DC88F}" type="sibTrans" cxnId="{0E617A5D-98C7-49DD-B688-C0C74DC30894}">
      <dgm:prSet/>
      <dgm:spPr/>
      <dgm:t>
        <a:bodyPr/>
        <a:lstStyle/>
        <a:p>
          <a:endParaRPr lang="en-US"/>
        </a:p>
      </dgm:t>
    </dgm:pt>
    <dgm:pt modelId="{C8760E66-E006-4537-A56C-B122E2912D70}" type="pres">
      <dgm:prSet presAssocID="{A963DF35-92A6-401E-8C3F-91D34CE135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0EA20-9A05-4C38-943A-B5084E50D940}" type="pres">
      <dgm:prSet presAssocID="{7F04543B-6812-48B5-8D81-41B066072C2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A7B8A-642C-48A3-90D2-1F5632306825}" type="pres">
      <dgm:prSet presAssocID="{0FB8FDC7-9DFB-4F1D-8934-340AB4AE96B6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FF54FE5-1848-4DE6-8718-B892F1ACD009}" type="pres">
      <dgm:prSet presAssocID="{0FB8FDC7-9DFB-4F1D-8934-340AB4AE96B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8CAC282-3217-41D1-8807-47E4A964907C}" type="pres">
      <dgm:prSet presAssocID="{8F2D57E8-A3EE-413E-B2F4-C620C7C875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D59A3-6354-4682-ABFF-5D6668E22B67}" type="pres">
      <dgm:prSet presAssocID="{057D46E6-9B7C-43F5-A446-7D094D43EF5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C7F018D-9B6A-4031-B952-FD8DE4A3D46C}" type="pres">
      <dgm:prSet presAssocID="{057D46E6-9B7C-43F5-A446-7D094D43EF5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8793A60-8346-4099-996D-F0DE23580BCE}" type="pres">
      <dgm:prSet presAssocID="{5CE65FAA-DE8D-42B5-87DB-26D9AA6D46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D5131-8516-454E-BB02-F8FD87FB9A33}" type="pres">
      <dgm:prSet presAssocID="{2D9F8388-EAC3-4EBF-99EF-03DB4DCB367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28E1D6B-3AE3-4FE2-89E4-767CAAD165FB}" type="pres">
      <dgm:prSet presAssocID="{2D9F8388-EAC3-4EBF-99EF-03DB4DCB367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1A1AB61-3B58-4EFB-8171-624B8964D45E}" type="pres">
      <dgm:prSet presAssocID="{2C0F29CC-7629-4882-A7BC-5F8577155C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A3E9-F775-46A4-B88B-A48CCFD05821}" type="pres">
      <dgm:prSet presAssocID="{82D888AF-9D82-4A7A-95B1-9C578384839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6A25F86-0B8D-4281-BF33-E6977B9DCE97}" type="pres">
      <dgm:prSet presAssocID="{82D888AF-9D82-4A7A-95B1-9C578384839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32CD9CD-5DDE-4B9C-9C20-788F250055B1}" type="pres">
      <dgm:prSet presAssocID="{FC782C97-85D0-4F22-B13E-FC16A26B21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F599C-E076-4AC3-8B5C-AABEA91C203F}" type="pres">
      <dgm:prSet presAssocID="{2B72A90A-7023-4B29-8569-7131EDFBC6C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C4DD13E-6E18-44B9-9010-82F55665B55F}" type="pres">
      <dgm:prSet presAssocID="{2B72A90A-7023-4B29-8569-7131EDFBC6C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8996B52-1032-49C7-8BC4-C5C9B43707B4}" type="pres">
      <dgm:prSet presAssocID="{7C46AE86-221A-4068-B0E0-C691FF71E3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1CBE6-D2BE-4A8C-B134-04076D16251E}" type="pres">
      <dgm:prSet presAssocID="{3D3541CF-0671-4353-9F58-BB504F3DC88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0E8AF6B7-95FD-4E8C-B2B8-EC4BCB06290F}" type="pres">
      <dgm:prSet presAssocID="{3D3541CF-0671-4353-9F58-BB504F3DC88F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AAA61D32-8982-47AA-BCF2-CEB37805DE13}" srcId="{A963DF35-92A6-401E-8C3F-91D34CE1355D}" destId="{2C0F29CC-7629-4882-A7BC-5F8577155CC7}" srcOrd="3" destOrd="0" parTransId="{B5A4E945-55A9-42D4-871D-FA2EB11EC732}" sibTransId="{82D888AF-9D82-4A7A-95B1-9C578384839B}"/>
    <dgm:cxn modelId="{1D6F758F-6015-461F-938D-D43807056870}" type="presOf" srcId="{8F2D57E8-A3EE-413E-B2F4-C620C7C875F6}" destId="{A8CAC282-3217-41D1-8807-47E4A964907C}" srcOrd="0" destOrd="0" presId="urn:microsoft.com/office/officeart/2005/8/layout/cycle2"/>
    <dgm:cxn modelId="{49A77E2D-DAD6-4440-8857-EA5EC7F452B4}" type="presOf" srcId="{82D888AF-9D82-4A7A-95B1-9C578384839B}" destId="{BA60A3E9-F775-46A4-B88B-A48CCFD05821}" srcOrd="0" destOrd="0" presId="urn:microsoft.com/office/officeart/2005/8/layout/cycle2"/>
    <dgm:cxn modelId="{2150AFB4-047C-4278-AA29-A730BACEF9DF}" type="presOf" srcId="{057D46E6-9B7C-43F5-A446-7D094D43EF5F}" destId="{9C7F018D-9B6A-4031-B952-FD8DE4A3D46C}" srcOrd="1" destOrd="0" presId="urn:microsoft.com/office/officeart/2005/8/layout/cycle2"/>
    <dgm:cxn modelId="{0E617A5D-98C7-49DD-B688-C0C74DC30894}" srcId="{A963DF35-92A6-401E-8C3F-91D34CE1355D}" destId="{7C46AE86-221A-4068-B0E0-C691FF71E385}" srcOrd="5" destOrd="0" parTransId="{F7D641BB-6358-46D2-ADAE-5A346A5E8145}" sibTransId="{3D3541CF-0671-4353-9F58-BB504F3DC88F}"/>
    <dgm:cxn modelId="{ACA05650-400E-4B82-BD29-FB41C9B0E513}" type="presOf" srcId="{3D3541CF-0671-4353-9F58-BB504F3DC88F}" destId="{46D1CBE6-D2BE-4A8C-B134-04076D16251E}" srcOrd="0" destOrd="0" presId="urn:microsoft.com/office/officeart/2005/8/layout/cycle2"/>
    <dgm:cxn modelId="{BDD16FF8-D490-443E-967A-144165F53CA3}" type="presOf" srcId="{FC782C97-85D0-4F22-B13E-FC16A26B2124}" destId="{232CD9CD-5DDE-4B9C-9C20-788F250055B1}" srcOrd="0" destOrd="0" presId="urn:microsoft.com/office/officeart/2005/8/layout/cycle2"/>
    <dgm:cxn modelId="{5391A945-5F98-4F1A-923C-E5928BAB3008}" type="presOf" srcId="{2B72A90A-7023-4B29-8569-7131EDFBC6C8}" destId="{4C4DD13E-6E18-44B9-9010-82F55665B55F}" srcOrd="1" destOrd="0" presId="urn:microsoft.com/office/officeart/2005/8/layout/cycle2"/>
    <dgm:cxn modelId="{AE80DF38-C3C7-42AA-8CDD-A9FBF8F9BA50}" type="presOf" srcId="{7F04543B-6812-48B5-8D81-41B066072C20}" destId="{E6C0EA20-9A05-4C38-943A-B5084E50D940}" srcOrd="0" destOrd="0" presId="urn:microsoft.com/office/officeart/2005/8/layout/cycle2"/>
    <dgm:cxn modelId="{CF5A9463-C004-4465-A401-6250B2826784}" type="presOf" srcId="{2D9F8388-EAC3-4EBF-99EF-03DB4DCB3677}" destId="{2B1D5131-8516-454E-BB02-F8FD87FB9A33}" srcOrd="0" destOrd="0" presId="urn:microsoft.com/office/officeart/2005/8/layout/cycle2"/>
    <dgm:cxn modelId="{73AC1CAE-0C66-4101-80ED-A67CE9550D73}" type="presOf" srcId="{0FB8FDC7-9DFB-4F1D-8934-340AB4AE96B6}" destId="{3FF54FE5-1848-4DE6-8718-B892F1ACD009}" srcOrd="1" destOrd="0" presId="urn:microsoft.com/office/officeart/2005/8/layout/cycle2"/>
    <dgm:cxn modelId="{5C0E0D8D-2CD2-412D-8036-0B1491047C26}" type="presOf" srcId="{2C0F29CC-7629-4882-A7BC-5F8577155CC7}" destId="{E1A1AB61-3B58-4EFB-8171-624B8964D45E}" srcOrd="0" destOrd="0" presId="urn:microsoft.com/office/officeart/2005/8/layout/cycle2"/>
    <dgm:cxn modelId="{6DBA7948-84AC-4782-A382-D1C7313AE231}" srcId="{A963DF35-92A6-401E-8C3F-91D34CE1355D}" destId="{5CE65FAA-DE8D-42B5-87DB-26D9AA6D4678}" srcOrd="2" destOrd="0" parTransId="{304777F5-4CB7-43C5-9E5B-0BB9D03FA2A5}" sibTransId="{2D9F8388-EAC3-4EBF-99EF-03DB4DCB3677}"/>
    <dgm:cxn modelId="{C99E16A0-8AB2-46E9-A4B7-5F8AFD5F73F8}" srcId="{A963DF35-92A6-401E-8C3F-91D34CE1355D}" destId="{8F2D57E8-A3EE-413E-B2F4-C620C7C875F6}" srcOrd="1" destOrd="0" parTransId="{67DE6FA9-7E47-4348-BD21-35AFC80114C1}" sibTransId="{057D46E6-9B7C-43F5-A446-7D094D43EF5F}"/>
    <dgm:cxn modelId="{880784F2-EC2E-46DF-92DE-CCA15A121CC2}" srcId="{A963DF35-92A6-401E-8C3F-91D34CE1355D}" destId="{7F04543B-6812-48B5-8D81-41B066072C20}" srcOrd="0" destOrd="0" parTransId="{E7E64583-4C68-4E49-AE83-83B2517809F0}" sibTransId="{0FB8FDC7-9DFB-4F1D-8934-340AB4AE96B6}"/>
    <dgm:cxn modelId="{57021685-A486-462F-9F37-6AB9A1EA07FE}" type="presOf" srcId="{2B72A90A-7023-4B29-8569-7131EDFBC6C8}" destId="{32EF599C-E076-4AC3-8B5C-AABEA91C203F}" srcOrd="0" destOrd="0" presId="urn:microsoft.com/office/officeart/2005/8/layout/cycle2"/>
    <dgm:cxn modelId="{AC5842FE-1F91-4026-93E1-BC531FBD839B}" type="presOf" srcId="{057D46E6-9B7C-43F5-A446-7D094D43EF5F}" destId="{B2BD59A3-6354-4682-ABFF-5D6668E22B67}" srcOrd="0" destOrd="0" presId="urn:microsoft.com/office/officeart/2005/8/layout/cycle2"/>
    <dgm:cxn modelId="{F43E33C1-053F-4C5A-A60A-6D36C8577A19}" type="presOf" srcId="{82D888AF-9D82-4A7A-95B1-9C578384839B}" destId="{A6A25F86-0B8D-4281-BF33-E6977B9DCE97}" srcOrd="1" destOrd="0" presId="urn:microsoft.com/office/officeart/2005/8/layout/cycle2"/>
    <dgm:cxn modelId="{E059F4AA-7930-4ED2-9AF7-03D97525A8A6}" type="presOf" srcId="{3D3541CF-0671-4353-9F58-BB504F3DC88F}" destId="{0E8AF6B7-95FD-4E8C-B2B8-EC4BCB06290F}" srcOrd="1" destOrd="0" presId="urn:microsoft.com/office/officeart/2005/8/layout/cycle2"/>
    <dgm:cxn modelId="{5DCE30C1-EADA-4487-B102-2300942879CF}" type="presOf" srcId="{5CE65FAA-DE8D-42B5-87DB-26D9AA6D4678}" destId="{78793A60-8346-4099-996D-F0DE23580BCE}" srcOrd="0" destOrd="0" presId="urn:microsoft.com/office/officeart/2005/8/layout/cycle2"/>
    <dgm:cxn modelId="{89598FF0-FA22-42FA-BEA4-E29D3AC69C12}" type="presOf" srcId="{A963DF35-92A6-401E-8C3F-91D34CE1355D}" destId="{C8760E66-E006-4537-A56C-B122E2912D70}" srcOrd="0" destOrd="0" presId="urn:microsoft.com/office/officeart/2005/8/layout/cycle2"/>
    <dgm:cxn modelId="{E1F7F731-63BD-481E-96AE-ECC46FA31AD5}" type="presOf" srcId="{7C46AE86-221A-4068-B0E0-C691FF71E385}" destId="{38996B52-1032-49C7-8BC4-C5C9B43707B4}" srcOrd="0" destOrd="0" presId="urn:microsoft.com/office/officeart/2005/8/layout/cycle2"/>
    <dgm:cxn modelId="{5A8B6E60-A95E-4674-B3C2-CC2BAA2AB3EC}" type="presOf" srcId="{2D9F8388-EAC3-4EBF-99EF-03DB4DCB3677}" destId="{028E1D6B-3AE3-4FE2-89E4-767CAAD165FB}" srcOrd="1" destOrd="0" presId="urn:microsoft.com/office/officeart/2005/8/layout/cycle2"/>
    <dgm:cxn modelId="{3D464AF4-266C-4405-8AAF-BC677A8ED3E1}" type="presOf" srcId="{0FB8FDC7-9DFB-4F1D-8934-340AB4AE96B6}" destId="{FA7A7B8A-642C-48A3-90D2-1F5632306825}" srcOrd="0" destOrd="0" presId="urn:microsoft.com/office/officeart/2005/8/layout/cycle2"/>
    <dgm:cxn modelId="{331ABB11-B0EE-4E13-8542-8F68710BCB31}" srcId="{A963DF35-92A6-401E-8C3F-91D34CE1355D}" destId="{FC782C97-85D0-4F22-B13E-FC16A26B2124}" srcOrd="4" destOrd="0" parTransId="{68F89CAB-672B-40EC-845C-82D725A97091}" sibTransId="{2B72A90A-7023-4B29-8569-7131EDFBC6C8}"/>
    <dgm:cxn modelId="{07D56DD5-32BA-415D-811C-55BCD6AC740E}" type="presParOf" srcId="{C8760E66-E006-4537-A56C-B122E2912D70}" destId="{E6C0EA20-9A05-4C38-943A-B5084E50D940}" srcOrd="0" destOrd="0" presId="urn:microsoft.com/office/officeart/2005/8/layout/cycle2"/>
    <dgm:cxn modelId="{578CAC6D-3907-4826-9FC7-9ED8246560FE}" type="presParOf" srcId="{C8760E66-E006-4537-A56C-B122E2912D70}" destId="{FA7A7B8A-642C-48A3-90D2-1F5632306825}" srcOrd="1" destOrd="0" presId="urn:microsoft.com/office/officeart/2005/8/layout/cycle2"/>
    <dgm:cxn modelId="{85B65993-5D9C-4E06-A8D3-650016801900}" type="presParOf" srcId="{FA7A7B8A-642C-48A3-90D2-1F5632306825}" destId="{3FF54FE5-1848-4DE6-8718-B892F1ACD009}" srcOrd="0" destOrd="0" presId="urn:microsoft.com/office/officeart/2005/8/layout/cycle2"/>
    <dgm:cxn modelId="{A37F3C69-51DD-4ECD-9EB6-6A05FE1D4781}" type="presParOf" srcId="{C8760E66-E006-4537-A56C-B122E2912D70}" destId="{A8CAC282-3217-41D1-8807-47E4A964907C}" srcOrd="2" destOrd="0" presId="urn:microsoft.com/office/officeart/2005/8/layout/cycle2"/>
    <dgm:cxn modelId="{E7B05394-F540-4570-8340-E5C4B4BB4269}" type="presParOf" srcId="{C8760E66-E006-4537-A56C-B122E2912D70}" destId="{B2BD59A3-6354-4682-ABFF-5D6668E22B67}" srcOrd="3" destOrd="0" presId="urn:microsoft.com/office/officeart/2005/8/layout/cycle2"/>
    <dgm:cxn modelId="{DD43721A-7BD3-4279-B5F7-EAA396314F3F}" type="presParOf" srcId="{B2BD59A3-6354-4682-ABFF-5D6668E22B67}" destId="{9C7F018D-9B6A-4031-B952-FD8DE4A3D46C}" srcOrd="0" destOrd="0" presId="urn:microsoft.com/office/officeart/2005/8/layout/cycle2"/>
    <dgm:cxn modelId="{48F7B025-E37E-4F43-93D8-E701EEA3D8D3}" type="presParOf" srcId="{C8760E66-E006-4537-A56C-B122E2912D70}" destId="{78793A60-8346-4099-996D-F0DE23580BCE}" srcOrd="4" destOrd="0" presId="urn:microsoft.com/office/officeart/2005/8/layout/cycle2"/>
    <dgm:cxn modelId="{2B194C9B-8E1C-4C4C-8E5A-441AB6E0B554}" type="presParOf" srcId="{C8760E66-E006-4537-A56C-B122E2912D70}" destId="{2B1D5131-8516-454E-BB02-F8FD87FB9A33}" srcOrd="5" destOrd="0" presId="urn:microsoft.com/office/officeart/2005/8/layout/cycle2"/>
    <dgm:cxn modelId="{5B825B7D-9CA5-47ED-B212-FD151CE63E50}" type="presParOf" srcId="{2B1D5131-8516-454E-BB02-F8FD87FB9A33}" destId="{028E1D6B-3AE3-4FE2-89E4-767CAAD165FB}" srcOrd="0" destOrd="0" presId="urn:microsoft.com/office/officeart/2005/8/layout/cycle2"/>
    <dgm:cxn modelId="{CE4C8430-C59F-45EB-A3B5-1CEF22CA648F}" type="presParOf" srcId="{C8760E66-E006-4537-A56C-B122E2912D70}" destId="{E1A1AB61-3B58-4EFB-8171-624B8964D45E}" srcOrd="6" destOrd="0" presId="urn:microsoft.com/office/officeart/2005/8/layout/cycle2"/>
    <dgm:cxn modelId="{21D26A95-FEAB-4C4F-99D3-0F6AE6E27883}" type="presParOf" srcId="{C8760E66-E006-4537-A56C-B122E2912D70}" destId="{BA60A3E9-F775-46A4-B88B-A48CCFD05821}" srcOrd="7" destOrd="0" presId="urn:microsoft.com/office/officeart/2005/8/layout/cycle2"/>
    <dgm:cxn modelId="{DFC7E532-6A33-4E28-A2DC-05ABBB2DE1D3}" type="presParOf" srcId="{BA60A3E9-F775-46A4-B88B-A48CCFD05821}" destId="{A6A25F86-0B8D-4281-BF33-E6977B9DCE97}" srcOrd="0" destOrd="0" presId="urn:microsoft.com/office/officeart/2005/8/layout/cycle2"/>
    <dgm:cxn modelId="{875FF03B-E522-4A67-BAEB-DFC3AFB84E9E}" type="presParOf" srcId="{C8760E66-E006-4537-A56C-B122E2912D70}" destId="{232CD9CD-5DDE-4B9C-9C20-788F250055B1}" srcOrd="8" destOrd="0" presId="urn:microsoft.com/office/officeart/2005/8/layout/cycle2"/>
    <dgm:cxn modelId="{13B9F75D-78AE-4190-B71B-024B59637DA8}" type="presParOf" srcId="{C8760E66-E006-4537-A56C-B122E2912D70}" destId="{32EF599C-E076-4AC3-8B5C-AABEA91C203F}" srcOrd="9" destOrd="0" presId="urn:microsoft.com/office/officeart/2005/8/layout/cycle2"/>
    <dgm:cxn modelId="{F614B8AB-63D9-48EB-BC5B-8C3DD93C339C}" type="presParOf" srcId="{32EF599C-E076-4AC3-8B5C-AABEA91C203F}" destId="{4C4DD13E-6E18-44B9-9010-82F55665B55F}" srcOrd="0" destOrd="0" presId="urn:microsoft.com/office/officeart/2005/8/layout/cycle2"/>
    <dgm:cxn modelId="{6F93A13B-BDF6-4073-BE26-24DA9B050547}" type="presParOf" srcId="{C8760E66-E006-4537-A56C-B122E2912D70}" destId="{38996B52-1032-49C7-8BC4-C5C9B43707B4}" srcOrd="10" destOrd="0" presId="urn:microsoft.com/office/officeart/2005/8/layout/cycle2"/>
    <dgm:cxn modelId="{D46D8741-05BB-44CA-9427-BABC675A9C7B}" type="presParOf" srcId="{C8760E66-E006-4537-A56C-B122E2912D70}" destId="{46D1CBE6-D2BE-4A8C-B134-04076D16251E}" srcOrd="11" destOrd="0" presId="urn:microsoft.com/office/officeart/2005/8/layout/cycle2"/>
    <dgm:cxn modelId="{99038F63-9C68-4849-BEC7-7EA48E5E7F96}" type="presParOf" srcId="{46D1CBE6-D2BE-4A8C-B134-04076D16251E}" destId="{0E8AF6B7-95FD-4E8C-B2B8-EC4BCB0629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BAAB20-502A-421B-A540-E976AD3815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33B01-2F64-47D7-8A08-F131BF32B69D}">
      <dgm:prSet phldrT="[Tekst]"/>
      <dgm:spPr/>
      <dgm:t>
        <a:bodyPr/>
        <a:lstStyle/>
        <a:p>
          <a:r>
            <a:rPr lang="nl-NL" dirty="0" smtClean="0"/>
            <a:t>1.</a:t>
          </a:r>
          <a:endParaRPr lang="en-US" dirty="0"/>
        </a:p>
      </dgm:t>
    </dgm:pt>
    <dgm:pt modelId="{ABC460E6-9290-41FE-B82C-4BF0B041FE8F}" type="parTrans" cxnId="{5BFD0E76-477A-4855-AF6E-3997435D192F}">
      <dgm:prSet/>
      <dgm:spPr/>
      <dgm:t>
        <a:bodyPr/>
        <a:lstStyle/>
        <a:p>
          <a:endParaRPr lang="en-US"/>
        </a:p>
      </dgm:t>
    </dgm:pt>
    <dgm:pt modelId="{FE253CDA-4E0C-4129-B4EC-EDDBB9C092A0}" type="sibTrans" cxnId="{5BFD0E76-477A-4855-AF6E-3997435D192F}">
      <dgm:prSet/>
      <dgm:spPr/>
      <dgm:t>
        <a:bodyPr/>
        <a:lstStyle/>
        <a:p>
          <a:endParaRPr lang="en-US"/>
        </a:p>
      </dgm:t>
    </dgm:pt>
    <dgm:pt modelId="{EF704B38-6CBE-40E7-83BE-072A72AC69D2}">
      <dgm:prSet phldrT="[Tekst]" custT="1"/>
      <dgm:spPr/>
      <dgm:t>
        <a:bodyPr/>
        <a:lstStyle/>
        <a:p>
          <a:r>
            <a:rPr lang="nl-NL" sz="2800" dirty="0" smtClean="0"/>
            <a:t>Is the data correct?</a:t>
          </a:r>
          <a:endParaRPr lang="en-US" sz="2800" dirty="0"/>
        </a:p>
      </dgm:t>
    </dgm:pt>
    <dgm:pt modelId="{F2F39114-9732-4EDA-87AE-A2BA448F4E70}" type="parTrans" cxnId="{1B2841B1-1D05-471D-B44B-A83C750FFA21}">
      <dgm:prSet/>
      <dgm:spPr/>
      <dgm:t>
        <a:bodyPr/>
        <a:lstStyle/>
        <a:p>
          <a:endParaRPr lang="en-US"/>
        </a:p>
      </dgm:t>
    </dgm:pt>
    <dgm:pt modelId="{18F4661B-5191-4ABF-AF03-9D49E5E01B72}" type="sibTrans" cxnId="{1B2841B1-1D05-471D-B44B-A83C750FFA21}">
      <dgm:prSet/>
      <dgm:spPr/>
      <dgm:t>
        <a:bodyPr/>
        <a:lstStyle/>
        <a:p>
          <a:endParaRPr lang="en-US"/>
        </a:p>
      </dgm:t>
    </dgm:pt>
    <dgm:pt modelId="{5075F077-9FD7-469C-8254-3571392AAB6D}">
      <dgm:prSet phldrT="[Tekst]"/>
      <dgm:spPr/>
      <dgm:t>
        <a:bodyPr/>
        <a:lstStyle/>
        <a:p>
          <a:r>
            <a:rPr lang="nl-NL" dirty="0" smtClean="0"/>
            <a:t>2.</a:t>
          </a:r>
          <a:endParaRPr lang="en-US" dirty="0"/>
        </a:p>
      </dgm:t>
    </dgm:pt>
    <dgm:pt modelId="{D33C20C3-C6D7-4592-B686-ED66F4249D18}" type="parTrans" cxnId="{8B2D2504-E076-44ED-831A-C4515D693486}">
      <dgm:prSet/>
      <dgm:spPr/>
      <dgm:t>
        <a:bodyPr/>
        <a:lstStyle/>
        <a:p>
          <a:endParaRPr lang="en-US"/>
        </a:p>
      </dgm:t>
    </dgm:pt>
    <dgm:pt modelId="{A1DCAA38-651B-4A66-9DFC-B36E812C31A3}" type="sibTrans" cxnId="{8B2D2504-E076-44ED-831A-C4515D693486}">
      <dgm:prSet/>
      <dgm:spPr/>
      <dgm:t>
        <a:bodyPr/>
        <a:lstStyle/>
        <a:p>
          <a:endParaRPr lang="en-US"/>
        </a:p>
      </dgm:t>
    </dgm:pt>
    <dgm:pt modelId="{971BAF93-C900-4C36-86EC-E37B067753F5}">
      <dgm:prSet phldrT="[Tekst]" custT="1"/>
      <dgm:spPr/>
      <dgm:t>
        <a:bodyPr/>
        <a:lstStyle/>
        <a:p>
          <a:r>
            <a:rPr lang="en-US" sz="2800" noProof="0" dirty="0" smtClean="0"/>
            <a:t>Objective</a:t>
          </a:r>
          <a:r>
            <a:rPr lang="nl-NL" sz="2800" dirty="0" smtClean="0"/>
            <a:t> view on data</a:t>
          </a:r>
          <a:endParaRPr lang="en-US" sz="2800" dirty="0"/>
        </a:p>
      </dgm:t>
    </dgm:pt>
    <dgm:pt modelId="{B9E29DAC-8074-4631-BFC8-3DAB7D6F2E43}" type="parTrans" cxnId="{9BD05194-1036-480C-82EB-3DE2C2914D19}">
      <dgm:prSet/>
      <dgm:spPr/>
      <dgm:t>
        <a:bodyPr/>
        <a:lstStyle/>
        <a:p>
          <a:endParaRPr lang="en-US"/>
        </a:p>
      </dgm:t>
    </dgm:pt>
    <dgm:pt modelId="{C05BD503-3036-40E9-875D-EB34EF580F80}" type="sibTrans" cxnId="{9BD05194-1036-480C-82EB-3DE2C2914D19}">
      <dgm:prSet/>
      <dgm:spPr/>
      <dgm:t>
        <a:bodyPr/>
        <a:lstStyle/>
        <a:p>
          <a:endParaRPr lang="en-US"/>
        </a:p>
      </dgm:t>
    </dgm:pt>
    <dgm:pt modelId="{E34BC202-9581-4E87-BF38-EAFB7F63707C}">
      <dgm:prSet phldrT="[Tekst]"/>
      <dgm:spPr/>
      <dgm:t>
        <a:bodyPr/>
        <a:lstStyle/>
        <a:p>
          <a:r>
            <a:rPr lang="nl-NL" dirty="0" smtClean="0"/>
            <a:t>3.</a:t>
          </a:r>
          <a:endParaRPr lang="en-US" dirty="0"/>
        </a:p>
      </dgm:t>
    </dgm:pt>
    <dgm:pt modelId="{2EF5B83C-1449-4EB8-AF9E-9AB158E0F3CB}" type="parTrans" cxnId="{5914DFD5-85E5-4B87-B73B-3C008D9584E0}">
      <dgm:prSet/>
      <dgm:spPr/>
      <dgm:t>
        <a:bodyPr/>
        <a:lstStyle/>
        <a:p>
          <a:endParaRPr lang="en-US"/>
        </a:p>
      </dgm:t>
    </dgm:pt>
    <dgm:pt modelId="{1F043F30-0D75-4AD3-91CA-89549E03F5E7}" type="sibTrans" cxnId="{5914DFD5-85E5-4B87-B73B-3C008D9584E0}">
      <dgm:prSet/>
      <dgm:spPr/>
      <dgm:t>
        <a:bodyPr/>
        <a:lstStyle/>
        <a:p>
          <a:endParaRPr lang="en-US"/>
        </a:p>
      </dgm:t>
    </dgm:pt>
    <dgm:pt modelId="{3D778FD0-5F9D-4130-8A05-5927A8817C4D}">
      <dgm:prSet phldrT="[Tekst]" custT="1"/>
      <dgm:spPr/>
      <dgm:t>
        <a:bodyPr/>
        <a:lstStyle/>
        <a:p>
          <a:r>
            <a:rPr lang="nl-NL" sz="2800" dirty="0" err="1" smtClean="0"/>
            <a:t>Done</a:t>
          </a:r>
          <a:r>
            <a:rPr lang="nl-NL" sz="2800" dirty="0" smtClean="0"/>
            <a:t> </a:t>
          </a:r>
          <a:r>
            <a:rPr lang="nl-NL" sz="2800" dirty="0" err="1" smtClean="0"/>
            <a:t>by</a:t>
          </a:r>
          <a:r>
            <a:rPr lang="nl-NL" sz="2800" dirty="0" smtClean="0"/>
            <a:t> </a:t>
          </a:r>
          <a:r>
            <a:rPr lang="nl-NL" sz="2800" dirty="0" err="1" smtClean="0"/>
            <a:t>the</a:t>
          </a:r>
          <a:r>
            <a:rPr lang="nl-NL" sz="2800" dirty="0" smtClean="0"/>
            <a:t> </a:t>
          </a:r>
          <a:r>
            <a:rPr lang="nl-NL" sz="2800" dirty="0" err="1" smtClean="0"/>
            <a:t>same</a:t>
          </a:r>
          <a:r>
            <a:rPr lang="nl-NL" sz="2800" dirty="0" smtClean="0"/>
            <a:t> </a:t>
          </a:r>
          <a:r>
            <a:rPr lang="nl-NL" sz="2800" dirty="0" err="1" smtClean="0"/>
            <a:t>people</a:t>
          </a:r>
          <a:r>
            <a:rPr lang="nl-NL" sz="2800" dirty="0" smtClean="0"/>
            <a:t> </a:t>
          </a:r>
          <a:r>
            <a:rPr lang="nl-NL" sz="2800" dirty="0" err="1" smtClean="0"/>
            <a:t>monthly</a:t>
          </a:r>
          <a:endParaRPr lang="en-US" sz="2800" dirty="0"/>
        </a:p>
      </dgm:t>
    </dgm:pt>
    <dgm:pt modelId="{CC6EA984-DAED-4651-B7B4-94CCF0D75A94}" type="parTrans" cxnId="{75375E8F-0645-4164-8C55-8C578249DA69}">
      <dgm:prSet/>
      <dgm:spPr/>
      <dgm:t>
        <a:bodyPr/>
        <a:lstStyle/>
        <a:p>
          <a:endParaRPr lang="en-US"/>
        </a:p>
      </dgm:t>
    </dgm:pt>
    <dgm:pt modelId="{C02239CA-81D5-4803-80FD-987A8F1D1AEF}" type="sibTrans" cxnId="{75375E8F-0645-4164-8C55-8C578249DA69}">
      <dgm:prSet/>
      <dgm:spPr/>
      <dgm:t>
        <a:bodyPr/>
        <a:lstStyle/>
        <a:p>
          <a:endParaRPr lang="en-US"/>
        </a:p>
      </dgm:t>
    </dgm:pt>
    <dgm:pt modelId="{DF3909A3-12BD-4379-9984-2557CC6231E6}" type="pres">
      <dgm:prSet presAssocID="{6CBAAB20-502A-421B-A540-E976AD3815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E27A8-0A54-4056-A36A-83696152667A}" type="pres">
      <dgm:prSet presAssocID="{15733B01-2F64-47D7-8A08-F131BF32B69D}" presName="composite" presStyleCnt="0"/>
      <dgm:spPr/>
    </dgm:pt>
    <dgm:pt modelId="{E9F8D437-9F9B-4A40-961F-949A5E74BFA7}" type="pres">
      <dgm:prSet presAssocID="{15733B01-2F64-47D7-8A08-F131BF32B6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F0AF-49FB-4AFF-A96F-353C7A042273}" type="pres">
      <dgm:prSet presAssocID="{15733B01-2F64-47D7-8A08-F131BF32B6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20855-CF22-499B-A37E-1942B6097DE9}" type="pres">
      <dgm:prSet presAssocID="{FE253CDA-4E0C-4129-B4EC-EDDBB9C092A0}" presName="sp" presStyleCnt="0"/>
      <dgm:spPr/>
    </dgm:pt>
    <dgm:pt modelId="{5BCA3CF2-73BF-4139-AF4A-8622FAC6EAAF}" type="pres">
      <dgm:prSet presAssocID="{5075F077-9FD7-469C-8254-3571392AAB6D}" presName="composite" presStyleCnt="0"/>
      <dgm:spPr/>
    </dgm:pt>
    <dgm:pt modelId="{0409466F-9D17-4BF2-AEAA-B5B8F2C02527}" type="pres">
      <dgm:prSet presAssocID="{5075F077-9FD7-469C-8254-3571392AAB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76650-12C3-43D6-BC96-9D1865250FD0}" type="pres">
      <dgm:prSet presAssocID="{5075F077-9FD7-469C-8254-3571392AAB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C80E4-D6CE-4803-97F0-EE4480E92969}" type="pres">
      <dgm:prSet presAssocID="{A1DCAA38-651B-4A66-9DFC-B36E812C31A3}" presName="sp" presStyleCnt="0"/>
      <dgm:spPr/>
    </dgm:pt>
    <dgm:pt modelId="{5712B203-D196-4675-B7AF-48516DCE51AD}" type="pres">
      <dgm:prSet presAssocID="{E34BC202-9581-4E87-BF38-EAFB7F63707C}" presName="composite" presStyleCnt="0"/>
      <dgm:spPr/>
    </dgm:pt>
    <dgm:pt modelId="{2345E740-3FB1-4B72-BCC4-ACA9AE91A653}" type="pres">
      <dgm:prSet presAssocID="{E34BC202-9581-4E87-BF38-EAFB7F6370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D55EF-08BD-43F6-9182-47E2937E7AC8}" type="pres">
      <dgm:prSet presAssocID="{E34BC202-9581-4E87-BF38-EAFB7F63707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1D93EC-CE0C-4B04-B78B-BC8EBF07208F}" type="presOf" srcId="{971BAF93-C900-4C36-86EC-E37B067753F5}" destId="{6FA76650-12C3-43D6-BC96-9D1865250FD0}" srcOrd="0" destOrd="0" presId="urn:microsoft.com/office/officeart/2005/8/layout/chevron2"/>
    <dgm:cxn modelId="{B45B942B-A7D0-4079-B824-B56293CB949C}" type="presOf" srcId="{EF704B38-6CBE-40E7-83BE-072A72AC69D2}" destId="{02F4F0AF-49FB-4AFF-A96F-353C7A042273}" srcOrd="0" destOrd="0" presId="urn:microsoft.com/office/officeart/2005/8/layout/chevron2"/>
    <dgm:cxn modelId="{9BD05194-1036-480C-82EB-3DE2C2914D19}" srcId="{5075F077-9FD7-469C-8254-3571392AAB6D}" destId="{971BAF93-C900-4C36-86EC-E37B067753F5}" srcOrd="0" destOrd="0" parTransId="{B9E29DAC-8074-4631-BFC8-3DAB7D6F2E43}" sibTransId="{C05BD503-3036-40E9-875D-EB34EF580F80}"/>
    <dgm:cxn modelId="{75375E8F-0645-4164-8C55-8C578249DA69}" srcId="{E34BC202-9581-4E87-BF38-EAFB7F63707C}" destId="{3D778FD0-5F9D-4130-8A05-5927A8817C4D}" srcOrd="0" destOrd="0" parTransId="{CC6EA984-DAED-4651-B7B4-94CCF0D75A94}" sibTransId="{C02239CA-81D5-4803-80FD-987A8F1D1AEF}"/>
    <dgm:cxn modelId="{5134260E-47F2-42D7-B920-C971A4042AA8}" type="presOf" srcId="{E34BC202-9581-4E87-BF38-EAFB7F63707C}" destId="{2345E740-3FB1-4B72-BCC4-ACA9AE91A653}" srcOrd="0" destOrd="0" presId="urn:microsoft.com/office/officeart/2005/8/layout/chevron2"/>
    <dgm:cxn modelId="{D788AB75-C60B-4297-821E-5701AC4C01A6}" type="presOf" srcId="{6CBAAB20-502A-421B-A540-E976AD381515}" destId="{DF3909A3-12BD-4379-9984-2557CC6231E6}" srcOrd="0" destOrd="0" presId="urn:microsoft.com/office/officeart/2005/8/layout/chevron2"/>
    <dgm:cxn modelId="{3596324D-A440-481C-B7E6-7BE1F4C769F0}" type="presOf" srcId="{15733B01-2F64-47D7-8A08-F131BF32B69D}" destId="{E9F8D437-9F9B-4A40-961F-949A5E74BFA7}" srcOrd="0" destOrd="0" presId="urn:microsoft.com/office/officeart/2005/8/layout/chevron2"/>
    <dgm:cxn modelId="{C412846E-7710-4D7C-93F4-0C6C165E13DF}" type="presOf" srcId="{3D778FD0-5F9D-4130-8A05-5927A8817C4D}" destId="{722D55EF-08BD-43F6-9182-47E2937E7AC8}" srcOrd="0" destOrd="0" presId="urn:microsoft.com/office/officeart/2005/8/layout/chevron2"/>
    <dgm:cxn modelId="{8B2D2504-E076-44ED-831A-C4515D693486}" srcId="{6CBAAB20-502A-421B-A540-E976AD381515}" destId="{5075F077-9FD7-469C-8254-3571392AAB6D}" srcOrd="1" destOrd="0" parTransId="{D33C20C3-C6D7-4592-B686-ED66F4249D18}" sibTransId="{A1DCAA38-651B-4A66-9DFC-B36E812C31A3}"/>
    <dgm:cxn modelId="{5BFD0E76-477A-4855-AF6E-3997435D192F}" srcId="{6CBAAB20-502A-421B-A540-E976AD381515}" destId="{15733B01-2F64-47D7-8A08-F131BF32B69D}" srcOrd="0" destOrd="0" parTransId="{ABC460E6-9290-41FE-B82C-4BF0B041FE8F}" sibTransId="{FE253CDA-4E0C-4129-B4EC-EDDBB9C092A0}"/>
    <dgm:cxn modelId="{1B2841B1-1D05-471D-B44B-A83C750FFA21}" srcId="{15733B01-2F64-47D7-8A08-F131BF32B69D}" destId="{EF704B38-6CBE-40E7-83BE-072A72AC69D2}" srcOrd="0" destOrd="0" parTransId="{F2F39114-9732-4EDA-87AE-A2BA448F4E70}" sibTransId="{18F4661B-5191-4ABF-AF03-9D49E5E01B72}"/>
    <dgm:cxn modelId="{5914DFD5-85E5-4B87-B73B-3C008D9584E0}" srcId="{6CBAAB20-502A-421B-A540-E976AD381515}" destId="{E34BC202-9581-4E87-BF38-EAFB7F63707C}" srcOrd="2" destOrd="0" parTransId="{2EF5B83C-1449-4EB8-AF9E-9AB158E0F3CB}" sibTransId="{1F043F30-0D75-4AD3-91CA-89549E03F5E7}"/>
    <dgm:cxn modelId="{B5FE1075-806E-425D-AEF9-FA835AE092A2}" type="presOf" srcId="{5075F077-9FD7-469C-8254-3571392AAB6D}" destId="{0409466F-9D17-4BF2-AEAA-B5B8F2C02527}" srcOrd="0" destOrd="0" presId="urn:microsoft.com/office/officeart/2005/8/layout/chevron2"/>
    <dgm:cxn modelId="{033AEAE8-B7B0-44F7-B75E-81D14367B525}" type="presParOf" srcId="{DF3909A3-12BD-4379-9984-2557CC6231E6}" destId="{B17E27A8-0A54-4056-A36A-83696152667A}" srcOrd="0" destOrd="0" presId="urn:microsoft.com/office/officeart/2005/8/layout/chevron2"/>
    <dgm:cxn modelId="{BE00BB54-DE06-44F6-8479-43792C7A17F4}" type="presParOf" srcId="{B17E27A8-0A54-4056-A36A-83696152667A}" destId="{E9F8D437-9F9B-4A40-961F-949A5E74BFA7}" srcOrd="0" destOrd="0" presId="urn:microsoft.com/office/officeart/2005/8/layout/chevron2"/>
    <dgm:cxn modelId="{5A5780CA-578E-46A7-97C8-E7DA1C493921}" type="presParOf" srcId="{B17E27A8-0A54-4056-A36A-83696152667A}" destId="{02F4F0AF-49FB-4AFF-A96F-353C7A042273}" srcOrd="1" destOrd="0" presId="urn:microsoft.com/office/officeart/2005/8/layout/chevron2"/>
    <dgm:cxn modelId="{8A92D3AB-FA37-4741-8A7E-2D368F9767B6}" type="presParOf" srcId="{DF3909A3-12BD-4379-9984-2557CC6231E6}" destId="{F0F20855-CF22-499B-A37E-1942B6097DE9}" srcOrd="1" destOrd="0" presId="urn:microsoft.com/office/officeart/2005/8/layout/chevron2"/>
    <dgm:cxn modelId="{B9DD360C-79F8-417D-A78C-FCF89359AA5A}" type="presParOf" srcId="{DF3909A3-12BD-4379-9984-2557CC6231E6}" destId="{5BCA3CF2-73BF-4139-AF4A-8622FAC6EAAF}" srcOrd="2" destOrd="0" presId="urn:microsoft.com/office/officeart/2005/8/layout/chevron2"/>
    <dgm:cxn modelId="{A066D928-0515-4646-B367-E12F9D8BC43C}" type="presParOf" srcId="{5BCA3CF2-73BF-4139-AF4A-8622FAC6EAAF}" destId="{0409466F-9D17-4BF2-AEAA-B5B8F2C02527}" srcOrd="0" destOrd="0" presId="urn:microsoft.com/office/officeart/2005/8/layout/chevron2"/>
    <dgm:cxn modelId="{65F9734E-227E-4713-8D97-8FDF217EF82E}" type="presParOf" srcId="{5BCA3CF2-73BF-4139-AF4A-8622FAC6EAAF}" destId="{6FA76650-12C3-43D6-BC96-9D1865250FD0}" srcOrd="1" destOrd="0" presId="urn:microsoft.com/office/officeart/2005/8/layout/chevron2"/>
    <dgm:cxn modelId="{07432001-8748-4492-934A-5707E6BFB758}" type="presParOf" srcId="{DF3909A3-12BD-4379-9984-2557CC6231E6}" destId="{518C80E4-D6CE-4803-97F0-EE4480E92969}" srcOrd="3" destOrd="0" presId="urn:microsoft.com/office/officeart/2005/8/layout/chevron2"/>
    <dgm:cxn modelId="{74C3FEF0-7D7C-4EDF-9F5F-EAD2245C667D}" type="presParOf" srcId="{DF3909A3-12BD-4379-9984-2557CC6231E6}" destId="{5712B203-D196-4675-B7AF-48516DCE51AD}" srcOrd="4" destOrd="0" presId="urn:microsoft.com/office/officeart/2005/8/layout/chevron2"/>
    <dgm:cxn modelId="{4EF2FB0F-735D-4C60-814B-3D952C337776}" type="presParOf" srcId="{5712B203-D196-4675-B7AF-48516DCE51AD}" destId="{2345E740-3FB1-4B72-BCC4-ACA9AE91A653}" srcOrd="0" destOrd="0" presId="urn:microsoft.com/office/officeart/2005/8/layout/chevron2"/>
    <dgm:cxn modelId="{4EDB08D0-EE9F-4066-B742-933ECBB01794}" type="presParOf" srcId="{5712B203-D196-4675-B7AF-48516DCE51AD}" destId="{722D55EF-08BD-43F6-9182-47E2937E7A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63DF35-92A6-401E-8C3F-91D34CE135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4543B-6812-48B5-8D81-41B066072C20}">
      <dgm:prSet phldrT="[Tekst]"/>
      <dgm:spPr/>
      <dgm:t>
        <a:bodyPr/>
        <a:lstStyle/>
        <a:p>
          <a:r>
            <a:rPr lang="nl-NL" dirty="0" err="1" smtClean="0"/>
            <a:t>Collecting</a:t>
          </a:r>
          <a:r>
            <a:rPr lang="nl-NL" dirty="0" smtClean="0"/>
            <a:t> data</a:t>
          </a:r>
          <a:endParaRPr lang="en-US" dirty="0"/>
        </a:p>
      </dgm:t>
    </dgm:pt>
    <dgm:pt modelId="{E7E64583-4C68-4E49-AE83-83B2517809F0}" type="parTrans" cxnId="{880784F2-EC2E-46DF-92DE-CCA15A121CC2}">
      <dgm:prSet/>
      <dgm:spPr/>
      <dgm:t>
        <a:bodyPr/>
        <a:lstStyle/>
        <a:p>
          <a:endParaRPr lang="en-US"/>
        </a:p>
      </dgm:t>
    </dgm:pt>
    <dgm:pt modelId="{0FB8FDC7-9DFB-4F1D-8934-340AB4AE96B6}" type="sibTrans" cxnId="{880784F2-EC2E-46DF-92DE-CCA15A121CC2}">
      <dgm:prSet/>
      <dgm:spPr/>
      <dgm:t>
        <a:bodyPr/>
        <a:lstStyle/>
        <a:p>
          <a:endParaRPr lang="en-US"/>
        </a:p>
      </dgm:t>
    </dgm:pt>
    <dgm:pt modelId="{8F2D57E8-A3EE-413E-B2F4-C620C7C875F6}">
      <dgm:prSet phldrT="[Tekst]"/>
      <dgm:spPr/>
      <dgm:t>
        <a:bodyPr/>
        <a:lstStyle/>
        <a:p>
          <a:r>
            <a:rPr lang="nl-NL" dirty="0" smtClean="0"/>
            <a:t>Data input</a:t>
          </a:r>
          <a:endParaRPr lang="en-US" dirty="0"/>
        </a:p>
      </dgm:t>
    </dgm:pt>
    <dgm:pt modelId="{67DE6FA9-7E47-4348-BD21-35AFC80114C1}" type="parTrans" cxnId="{C99E16A0-8AB2-46E9-A4B7-5F8AFD5F73F8}">
      <dgm:prSet/>
      <dgm:spPr/>
      <dgm:t>
        <a:bodyPr/>
        <a:lstStyle/>
        <a:p>
          <a:endParaRPr lang="en-US"/>
        </a:p>
      </dgm:t>
    </dgm:pt>
    <dgm:pt modelId="{057D46E6-9B7C-43F5-A446-7D094D43EF5F}" type="sibTrans" cxnId="{C99E16A0-8AB2-46E9-A4B7-5F8AFD5F73F8}">
      <dgm:prSet/>
      <dgm:spPr/>
      <dgm:t>
        <a:bodyPr/>
        <a:lstStyle/>
        <a:p>
          <a:endParaRPr lang="en-US"/>
        </a:p>
      </dgm:t>
    </dgm:pt>
    <dgm:pt modelId="{5CE65FAA-DE8D-42B5-87DB-26D9AA6D4678}">
      <dgm:prSet phldrT="[Tekst]"/>
      <dgm:spPr/>
      <dgm:t>
        <a:bodyPr/>
        <a:lstStyle/>
        <a:p>
          <a:r>
            <a:rPr lang="nl-NL" dirty="0" smtClean="0"/>
            <a:t>Data check</a:t>
          </a:r>
          <a:endParaRPr lang="en-US" dirty="0"/>
        </a:p>
      </dgm:t>
    </dgm:pt>
    <dgm:pt modelId="{304777F5-4CB7-43C5-9E5B-0BB9D03FA2A5}" type="parTrans" cxnId="{6DBA7948-84AC-4782-A382-D1C7313AE231}">
      <dgm:prSet/>
      <dgm:spPr/>
      <dgm:t>
        <a:bodyPr/>
        <a:lstStyle/>
        <a:p>
          <a:endParaRPr lang="en-US"/>
        </a:p>
      </dgm:t>
    </dgm:pt>
    <dgm:pt modelId="{2D9F8388-EAC3-4EBF-99EF-03DB4DCB3677}" type="sibTrans" cxnId="{6DBA7948-84AC-4782-A382-D1C7313AE231}">
      <dgm:prSet/>
      <dgm:spPr/>
      <dgm:t>
        <a:bodyPr/>
        <a:lstStyle/>
        <a:p>
          <a:endParaRPr lang="en-US"/>
        </a:p>
      </dgm:t>
    </dgm:pt>
    <dgm:pt modelId="{2C0F29CC-7629-4882-A7BC-5F8577155CC7}">
      <dgm:prSet phldrT="[Tekst]"/>
      <dgm:spPr>
        <a:ln w="5715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nl-NL" dirty="0" smtClean="0"/>
            <a:t>Data </a:t>
          </a:r>
          <a:r>
            <a:rPr lang="nl-NL" dirty="0" err="1" smtClean="0"/>
            <a:t>analysing</a:t>
          </a:r>
          <a:endParaRPr lang="en-US" dirty="0"/>
        </a:p>
      </dgm:t>
    </dgm:pt>
    <dgm:pt modelId="{B5A4E945-55A9-42D4-871D-FA2EB11EC732}" type="parTrans" cxnId="{AAA61D32-8982-47AA-BCF2-CEB37805DE13}">
      <dgm:prSet/>
      <dgm:spPr/>
      <dgm:t>
        <a:bodyPr/>
        <a:lstStyle/>
        <a:p>
          <a:endParaRPr lang="en-US"/>
        </a:p>
      </dgm:t>
    </dgm:pt>
    <dgm:pt modelId="{82D888AF-9D82-4A7A-95B1-9C578384839B}" type="sibTrans" cxnId="{AAA61D32-8982-47AA-BCF2-CEB37805DE13}">
      <dgm:prSet/>
      <dgm:spPr/>
      <dgm:t>
        <a:bodyPr/>
        <a:lstStyle/>
        <a:p>
          <a:endParaRPr lang="en-US"/>
        </a:p>
      </dgm:t>
    </dgm:pt>
    <dgm:pt modelId="{FC782C97-85D0-4F22-B13E-FC16A26B2124}">
      <dgm:prSet phldrT="[Tekst]"/>
      <dgm:spPr/>
      <dgm:t>
        <a:bodyPr/>
        <a:lstStyle/>
        <a:p>
          <a:r>
            <a:rPr lang="nl-NL" dirty="0" err="1" smtClean="0"/>
            <a:t>Create</a:t>
          </a:r>
          <a:r>
            <a:rPr lang="nl-NL" dirty="0" smtClean="0"/>
            <a:t> actions</a:t>
          </a:r>
          <a:endParaRPr lang="en-US" dirty="0"/>
        </a:p>
      </dgm:t>
    </dgm:pt>
    <dgm:pt modelId="{68F89CAB-672B-40EC-845C-82D725A97091}" type="parTrans" cxnId="{331ABB11-B0EE-4E13-8542-8F68710BCB31}">
      <dgm:prSet/>
      <dgm:spPr/>
      <dgm:t>
        <a:bodyPr/>
        <a:lstStyle/>
        <a:p>
          <a:endParaRPr lang="en-US"/>
        </a:p>
      </dgm:t>
    </dgm:pt>
    <dgm:pt modelId="{2B72A90A-7023-4B29-8569-7131EDFBC6C8}" type="sibTrans" cxnId="{331ABB11-B0EE-4E13-8542-8F68710BCB31}">
      <dgm:prSet/>
      <dgm:spPr/>
      <dgm:t>
        <a:bodyPr/>
        <a:lstStyle/>
        <a:p>
          <a:endParaRPr lang="en-US"/>
        </a:p>
      </dgm:t>
    </dgm:pt>
    <dgm:pt modelId="{7C46AE86-221A-4068-B0E0-C691FF71E385}">
      <dgm:prSet phldrT="[Tekst]"/>
      <dgm:spPr/>
      <dgm:t>
        <a:bodyPr/>
        <a:lstStyle/>
        <a:p>
          <a:r>
            <a:rPr lang="nl-NL" dirty="0" err="1" smtClean="0"/>
            <a:t>Implement</a:t>
          </a:r>
          <a:r>
            <a:rPr lang="nl-NL" dirty="0" smtClean="0"/>
            <a:t> actions</a:t>
          </a:r>
          <a:endParaRPr lang="en-US" dirty="0"/>
        </a:p>
      </dgm:t>
    </dgm:pt>
    <dgm:pt modelId="{F7D641BB-6358-46D2-ADAE-5A346A5E8145}" type="parTrans" cxnId="{0E617A5D-98C7-49DD-B688-C0C74DC30894}">
      <dgm:prSet/>
      <dgm:spPr/>
      <dgm:t>
        <a:bodyPr/>
        <a:lstStyle/>
        <a:p>
          <a:endParaRPr lang="en-US"/>
        </a:p>
      </dgm:t>
    </dgm:pt>
    <dgm:pt modelId="{3D3541CF-0671-4353-9F58-BB504F3DC88F}" type="sibTrans" cxnId="{0E617A5D-98C7-49DD-B688-C0C74DC30894}">
      <dgm:prSet/>
      <dgm:spPr/>
      <dgm:t>
        <a:bodyPr/>
        <a:lstStyle/>
        <a:p>
          <a:endParaRPr lang="en-US"/>
        </a:p>
      </dgm:t>
    </dgm:pt>
    <dgm:pt modelId="{C8760E66-E006-4537-A56C-B122E2912D70}" type="pres">
      <dgm:prSet presAssocID="{A963DF35-92A6-401E-8C3F-91D34CE135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0EA20-9A05-4C38-943A-B5084E50D940}" type="pres">
      <dgm:prSet presAssocID="{7F04543B-6812-48B5-8D81-41B066072C2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A7B8A-642C-48A3-90D2-1F5632306825}" type="pres">
      <dgm:prSet presAssocID="{0FB8FDC7-9DFB-4F1D-8934-340AB4AE96B6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FF54FE5-1848-4DE6-8718-B892F1ACD009}" type="pres">
      <dgm:prSet presAssocID="{0FB8FDC7-9DFB-4F1D-8934-340AB4AE96B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8CAC282-3217-41D1-8807-47E4A964907C}" type="pres">
      <dgm:prSet presAssocID="{8F2D57E8-A3EE-413E-B2F4-C620C7C875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D59A3-6354-4682-ABFF-5D6668E22B67}" type="pres">
      <dgm:prSet presAssocID="{057D46E6-9B7C-43F5-A446-7D094D43EF5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C7F018D-9B6A-4031-B952-FD8DE4A3D46C}" type="pres">
      <dgm:prSet presAssocID="{057D46E6-9B7C-43F5-A446-7D094D43EF5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8793A60-8346-4099-996D-F0DE23580BCE}" type="pres">
      <dgm:prSet presAssocID="{5CE65FAA-DE8D-42B5-87DB-26D9AA6D46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D5131-8516-454E-BB02-F8FD87FB9A33}" type="pres">
      <dgm:prSet presAssocID="{2D9F8388-EAC3-4EBF-99EF-03DB4DCB367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28E1D6B-3AE3-4FE2-89E4-767CAAD165FB}" type="pres">
      <dgm:prSet presAssocID="{2D9F8388-EAC3-4EBF-99EF-03DB4DCB367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1A1AB61-3B58-4EFB-8171-624B8964D45E}" type="pres">
      <dgm:prSet presAssocID="{2C0F29CC-7629-4882-A7BC-5F8577155C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A3E9-F775-46A4-B88B-A48CCFD05821}" type="pres">
      <dgm:prSet presAssocID="{82D888AF-9D82-4A7A-95B1-9C578384839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6A25F86-0B8D-4281-BF33-E6977B9DCE97}" type="pres">
      <dgm:prSet presAssocID="{82D888AF-9D82-4A7A-95B1-9C578384839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32CD9CD-5DDE-4B9C-9C20-788F250055B1}" type="pres">
      <dgm:prSet presAssocID="{FC782C97-85D0-4F22-B13E-FC16A26B21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F599C-E076-4AC3-8B5C-AABEA91C203F}" type="pres">
      <dgm:prSet presAssocID="{2B72A90A-7023-4B29-8569-7131EDFBC6C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C4DD13E-6E18-44B9-9010-82F55665B55F}" type="pres">
      <dgm:prSet presAssocID="{2B72A90A-7023-4B29-8569-7131EDFBC6C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8996B52-1032-49C7-8BC4-C5C9B43707B4}" type="pres">
      <dgm:prSet presAssocID="{7C46AE86-221A-4068-B0E0-C691FF71E3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1CBE6-D2BE-4A8C-B134-04076D16251E}" type="pres">
      <dgm:prSet presAssocID="{3D3541CF-0671-4353-9F58-BB504F3DC88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0E8AF6B7-95FD-4E8C-B2B8-EC4BCB06290F}" type="pres">
      <dgm:prSet presAssocID="{3D3541CF-0671-4353-9F58-BB504F3DC88F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6874B907-1F59-426C-8547-FDF2EF34FDA8}" type="presOf" srcId="{A963DF35-92A6-401E-8C3F-91D34CE1355D}" destId="{C8760E66-E006-4537-A56C-B122E2912D70}" srcOrd="0" destOrd="0" presId="urn:microsoft.com/office/officeart/2005/8/layout/cycle2"/>
    <dgm:cxn modelId="{2F45E42F-6C66-49A4-8D96-40DC8B0C4603}" type="presOf" srcId="{2B72A90A-7023-4B29-8569-7131EDFBC6C8}" destId="{4C4DD13E-6E18-44B9-9010-82F55665B55F}" srcOrd="1" destOrd="0" presId="urn:microsoft.com/office/officeart/2005/8/layout/cycle2"/>
    <dgm:cxn modelId="{AAA61D32-8982-47AA-BCF2-CEB37805DE13}" srcId="{A963DF35-92A6-401E-8C3F-91D34CE1355D}" destId="{2C0F29CC-7629-4882-A7BC-5F8577155CC7}" srcOrd="3" destOrd="0" parTransId="{B5A4E945-55A9-42D4-871D-FA2EB11EC732}" sibTransId="{82D888AF-9D82-4A7A-95B1-9C578384839B}"/>
    <dgm:cxn modelId="{6DBA7948-84AC-4782-A382-D1C7313AE231}" srcId="{A963DF35-92A6-401E-8C3F-91D34CE1355D}" destId="{5CE65FAA-DE8D-42B5-87DB-26D9AA6D4678}" srcOrd="2" destOrd="0" parTransId="{304777F5-4CB7-43C5-9E5B-0BB9D03FA2A5}" sibTransId="{2D9F8388-EAC3-4EBF-99EF-03DB4DCB3677}"/>
    <dgm:cxn modelId="{331ABB11-B0EE-4E13-8542-8F68710BCB31}" srcId="{A963DF35-92A6-401E-8C3F-91D34CE1355D}" destId="{FC782C97-85D0-4F22-B13E-FC16A26B2124}" srcOrd="4" destOrd="0" parTransId="{68F89CAB-672B-40EC-845C-82D725A97091}" sibTransId="{2B72A90A-7023-4B29-8569-7131EDFBC6C8}"/>
    <dgm:cxn modelId="{083B3E32-C2E0-449B-B972-F55E364E669F}" type="presOf" srcId="{2D9F8388-EAC3-4EBF-99EF-03DB4DCB3677}" destId="{2B1D5131-8516-454E-BB02-F8FD87FB9A33}" srcOrd="0" destOrd="0" presId="urn:microsoft.com/office/officeart/2005/8/layout/cycle2"/>
    <dgm:cxn modelId="{4EBE880D-4431-4F1B-B797-642B489A7BA5}" type="presOf" srcId="{2B72A90A-7023-4B29-8569-7131EDFBC6C8}" destId="{32EF599C-E076-4AC3-8B5C-AABEA91C203F}" srcOrd="0" destOrd="0" presId="urn:microsoft.com/office/officeart/2005/8/layout/cycle2"/>
    <dgm:cxn modelId="{3E5D4CC1-F677-4692-BC69-99588B80A6DD}" type="presOf" srcId="{057D46E6-9B7C-43F5-A446-7D094D43EF5F}" destId="{B2BD59A3-6354-4682-ABFF-5D6668E22B67}" srcOrd="0" destOrd="0" presId="urn:microsoft.com/office/officeart/2005/8/layout/cycle2"/>
    <dgm:cxn modelId="{A79412C4-D140-441F-A10C-1C90BD6CC217}" type="presOf" srcId="{5CE65FAA-DE8D-42B5-87DB-26D9AA6D4678}" destId="{78793A60-8346-4099-996D-F0DE23580BCE}" srcOrd="0" destOrd="0" presId="urn:microsoft.com/office/officeart/2005/8/layout/cycle2"/>
    <dgm:cxn modelId="{20F1D857-F439-4FC9-8FD2-73298071433B}" type="presOf" srcId="{82D888AF-9D82-4A7A-95B1-9C578384839B}" destId="{A6A25F86-0B8D-4281-BF33-E6977B9DCE97}" srcOrd="1" destOrd="0" presId="urn:microsoft.com/office/officeart/2005/8/layout/cycle2"/>
    <dgm:cxn modelId="{015E7726-4454-48D1-8EBC-C964EAEFC9BB}" type="presOf" srcId="{FC782C97-85D0-4F22-B13E-FC16A26B2124}" destId="{232CD9CD-5DDE-4B9C-9C20-788F250055B1}" srcOrd="0" destOrd="0" presId="urn:microsoft.com/office/officeart/2005/8/layout/cycle2"/>
    <dgm:cxn modelId="{84C0A3C3-25D2-4186-93A3-EBB6D13C97A1}" type="presOf" srcId="{3D3541CF-0671-4353-9F58-BB504F3DC88F}" destId="{0E8AF6B7-95FD-4E8C-B2B8-EC4BCB06290F}" srcOrd="1" destOrd="0" presId="urn:microsoft.com/office/officeart/2005/8/layout/cycle2"/>
    <dgm:cxn modelId="{C99E16A0-8AB2-46E9-A4B7-5F8AFD5F73F8}" srcId="{A963DF35-92A6-401E-8C3F-91D34CE1355D}" destId="{8F2D57E8-A3EE-413E-B2F4-C620C7C875F6}" srcOrd="1" destOrd="0" parTransId="{67DE6FA9-7E47-4348-BD21-35AFC80114C1}" sibTransId="{057D46E6-9B7C-43F5-A446-7D094D43EF5F}"/>
    <dgm:cxn modelId="{7CE72475-0770-40A3-96E2-D7B4840B5973}" type="presOf" srcId="{057D46E6-9B7C-43F5-A446-7D094D43EF5F}" destId="{9C7F018D-9B6A-4031-B952-FD8DE4A3D46C}" srcOrd="1" destOrd="0" presId="urn:microsoft.com/office/officeart/2005/8/layout/cycle2"/>
    <dgm:cxn modelId="{A3007189-7506-486E-BA27-C1DA32504980}" type="presOf" srcId="{3D3541CF-0671-4353-9F58-BB504F3DC88F}" destId="{46D1CBE6-D2BE-4A8C-B134-04076D16251E}" srcOrd="0" destOrd="0" presId="urn:microsoft.com/office/officeart/2005/8/layout/cycle2"/>
    <dgm:cxn modelId="{FE20220E-1C9F-4362-B714-307008B57787}" type="presOf" srcId="{2D9F8388-EAC3-4EBF-99EF-03DB4DCB3677}" destId="{028E1D6B-3AE3-4FE2-89E4-767CAAD165FB}" srcOrd="1" destOrd="0" presId="urn:microsoft.com/office/officeart/2005/8/layout/cycle2"/>
    <dgm:cxn modelId="{02870C04-9653-4616-961E-D55DB51008DA}" type="presOf" srcId="{7C46AE86-221A-4068-B0E0-C691FF71E385}" destId="{38996B52-1032-49C7-8BC4-C5C9B43707B4}" srcOrd="0" destOrd="0" presId="urn:microsoft.com/office/officeart/2005/8/layout/cycle2"/>
    <dgm:cxn modelId="{0E617A5D-98C7-49DD-B688-C0C74DC30894}" srcId="{A963DF35-92A6-401E-8C3F-91D34CE1355D}" destId="{7C46AE86-221A-4068-B0E0-C691FF71E385}" srcOrd="5" destOrd="0" parTransId="{F7D641BB-6358-46D2-ADAE-5A346A5E8145}" sibTransId="{3D3541CF-0671-4353-9F58-BB504F3DC88F}"/>
    <dgm:cxn modelId="{804BE8F9-3141-44D1-887A-F86F48C9286F}" type="presOf" srcId="{0FB8FDC7-9DFB-4F1D-8934-340AB4AE96B6}" destId="{FA7A7B8A-642C-48A3-90D2-1F5632306825}" srcOrd="0" destOrd="0" presId="urn:microsoft.com/office/officeart/2005/8/layout/cycle2"/>
    <dgm:cxn modelId="{880784F2-EC2E-46DF-92DE-CCA15A121CC2}" srcId="{A963DF35-92A6-401E-8C3F-91D34CE1355D}" destId="{7F04543B-6812-48B5-8D81-41B066072C20}" srcOrd="0" destOrd="0" parTransId="{E7E64583-4C68-4E49-AE83-83B2517809F0}" sibTransId="{0FB8FDC7-9DFB-4F1D-8934-340AB4AE96B6}"/>
    <dgm:cxn modelId="{6EE3B4EE-5702-4B51-B8B3-6B748CE1D463}" type="presOf" srcId="{7F04543B-6812-48B5-8D81-41B066072C20}" destId="{E6C0EA20-9A05-4C38-943A-B5084E50D940}" srcOrd="0" destOrd="0" presId="urn:microsoft.com/office/officeart/2005/8/layout/cycle2"/>
    <dgm:cxn modelId="{D2B9DB84-B552-4920-A094-D2317394E1A3}" type="presOf" srcId="{0FB8FDC7-9DFB-4F1D-8934-340AB4AE96B6}" destId="{3FF54FE5-1848-4DE6-8718-B892F1ACD009}" srcOrd="1" destOrd="0" presId="urn:microsoft.com/office/officeart/2005/8/layout/cycle2"/>
    <dgm:cxn modelId="{7C4C43C9-F98B-4E52-ABFF-A8DB94FA47F3}" type="presOf" srcId="{8F2D57E8-A3EE-413E-B2F4-C620C7C875F6}" destId="{A8CAC282-3217-41D1-8807-47E4A964907C}" srcOrd="0" destOrd="0" presId="urn:microsoft.com/office/officeart/2005/8/layout/cycle2"/>
    <dgm:cxn modelId="{6A01F96A-6A82-4B0A-8B8F-F0EE4A480DE7}" type="presOf" srcId="{82D888AF-9D82-4A7A-95B1-9C578384839B}" destId="{BA60A3E9-F775-46A4-B88B-A48CCFD05821}" srcOrd="0" destOrd="0" presId="urn:microsoft.com/office/officeart/2005/8/layout/cycle2"/>
    <dgm:cxn modelId="{27E6725E-A15E-4C72-833F-3518330E91FC}" type="presOf" srcId="{2C0F29CC-7629-4882-A7BC-5F8577155CC7}" destId="{E1A1AB61-3B58-4EFB-8171-624B8964D45E}" srcOrd="0" destOrd="0" presId="urn:microsoft.com/office/officeart/2005/8/layout/cycle2"/>
    <dgm:cxn modelId="{67E31A90-A1D5-47B7-92B0-C260CB00F61C}" type="presParOf" srcId="{C8760E66-E006-4537-A56C-B122E2912D70}" destId="{E6C0EA20-9A05-4C38-943A-B5084E50D940}" srcOrd="0" destOrd="0" presId="urn:microsoft.com/office/officeart/2005/8/layout/cycle2"/>
    <dgm:cxn modelId="{6EDE5F58-2BCD-4A0F-840B-646760447818}" type="presParOf" srcId="{C8760E66-E006-4537-A56C-B122E2912D70}" destId="{FA7A7B8A-642C-48A3-90D2-1F5632306825}" srcOrd="1" destOrd="0" presId="urn:microsoft.com/office/officeart/2005/8/layout/cycle2"/>
    <dgm:cxn modelId="{DFD79A86-1F0D-455F-815E-6E5F7D53E089}" type="presParOf" srcId="{FA7A7B8A-642C-48A3-90D2-1F5632306825}" destId="{3FF54FE5-1848-4DE6-8718-B892F1ACD009}" srcOrd="0" destOrd="0" presId="urn:microsoft.com/office/officeart/2005/8/layout/cycle2"/>
    <dgm:cxn modelId="{BE6815F0-3317-4BD4-9343-F06D54D88B4C}" type="presParOf" srcId="{C8760E66-E006-4537-A56C-B122E2912D70}" destId="{A8CAC282-3217-41D1-8807-47E4A964907C}" srcOrd="2" destOrd="0" presId="urn:microsoft.com/office/officeart/2005/8/layout/cycle2"/>
    <dgm:cxn modelId="{4B2E01DD-D763-4D1D-929E-DB96E81D6B55}" type="presParOf" srcId="{C8760E66-E006-4537-A56C-B122E2912D70}" destId="{B2BD59A3-6354-4682-ABFF-5D6668E22B67}" srcOrd="3" destOrd="0" presId="urn:microsoft.com/office/officeart/2005/8/layout/cycle2"/>
    <dgm:cxn modelId="{B529866D-68A0-4805-BD2E-DDE32A7D1BC4}" type="presParOf" srcId="{B2BD59A3-6354-4682-ABFF-5D6668E22B67}" destId="{9C7F018D-9B6A-4031-B952-FD8DE4A3D46C}" srcOrd="0" destOrd="0" presId="urn:microsoft.com/office/officeart/2005/8/layout/cycle2"/>
    <dgm:cxn modelId="{C666F1EC-C631-4455-BFD6-CF93ED1E2208}" type="presParOf" srcId="{C8760E66-E006-4537-A56C-B122E2912D70}" destId="{78793A60-8346-4099-996D-F0DE23580BCE}" srcOrd="4" destOrd="0" presId="urn:microsoft.com/office/officeart/2005/8/layout/cycle2"/>
    <dgm:cxn modelId="{88025240-C796-46D1-9C40-86DC7E26E1E2}" type="presParOf" srcId="{C8760E66-E006-4537-A56C-B122E2912D70}" destId="{2B1D5131-8516-454E-BB02-F8FD87FB9A33}" srcOrd="5" destOrd="0" presId="urn:microsoft.com/office/officeart/2005/8/layout/cycle2"/>
    <dgm:cxn modelId="{48E36821-F8A1-4B70-8AFB-E711DB6EE1F1}" type="presParOf" srcId="{2B1D5131-8516-454E-BB02-F8FD87FB9A33}" destId="{028E1D6B-3AE3-4FE2-89E4-767CAAD165FB}" srcOrd="0" destOrd="0" presId="urn:microsoft.com/office/officeart/2005/8/layout/cycle2"/>
    <dgm:cxn modelId="{A09C20B3-1320-4A60-BF7D-70F1B004B55C}" type="presParOf" srcId="{C8760E66-E006-4537-A56C-B122E2912D70}" destId="{E1A1AB61-3B58-4EFB-8171-624B8964D45E}" srcOrd="6" destOrd="0" presId="urn:microsoft.com/office/officeart/2005/8/layout/cycle2"/>
    <dgm:cxn modelId="{E49E1004-957B-49F3-B317-4FC40A4B4887}" type="presParOf" srcId="{C8760E66-E006-4537-A56C-B122E2912D70}" destId="{BA60A3E9-F775-46A4-B88B-A48CCFD05821}" srcOrd="7" destOrd="0" presId="urn:microsoft.com/office/officeart/2005/8/layout/cycle2"/>
    <dgm:cxn modelId="{C5CBBFE1-AEEA-478A-8972-4C2E5002D84B}" type="presParOf" srcId="{BA60A3E9-F775-46A4-B88B-A48CCFD05821}" destId="{A6A25F86-0B8D-4281-BF33-E6977B9DCE97}" srcOrd="0" destOrd="0" presId="urn:microsoft.com/office/officeart/2005/8/layout/cycle2"/>
    <dgm:cxn modelId="{362027F0-9A89-4103-B0D6-F2CFBCEAD173}" type="presParOf" srcId="{C8760E66-E006-4537-A56C-B122E2912D70}" destId="{232CD9CD-5DDE-4B9C-9C20-788F250055B1}" srcOrd="8" destOrd="0" presId="urn:microsoft.com/office/officeart/2005/8/layout/cycle2"/>
    <dgm:cxn modelId="{16939571-67D2-4611-8B95-996D8A6B1F2C}" type="presParOf" srcId="{C8760E66-E006-4537-A56C-B122E2912D70}" destId="{32EF599C-E076-4AC3-8B5C-AABEA91C203F}" srcOrd="9" destOrd="0" presId="urn:microsoft.com/office/officeart/2005/8/layout/cycle2"/>
    <dgm:cxn modelId="{9AD78DB7-AAA1-4B93-89C0-5F5BFDBB00D7}" type="presParOf" srcId="{32EF599C-E076-4AC3-8B5C-AABEA91C203F}" destId="{4C4DD13E-6E18-44B9-9010-82F55665B55F}" srcOrd="0" destOrd="0" presId="urn:microsoft.com/office/officeart/2005/8/layout/cycle2"/>
    <dgm:cxn modelId="{3BC0B8E2-8CED-48D4-A7A6-3BEE02ED9BFF}" type="presParOf" srcId="{C8760E66-E006-4537-A56C-B122E2912D70}" destId="{38996B52-1032-49C7-8BC4-C5C9B43707B4}" srcOrd="10" destOrd="0" presId="urn:microsoft.com/office/officeart/2005/8/layout/cycle2"/>
    <dgm:cxn modelId="{1A96E042-0DB1-48DA-9BEA-45BA2E0E45D9}" type="presParOf" srcId="{C8760E66-E006-4537-A56C-B122E2912D70}" destId="{46D1CBE6-D2BE-4A8C-B134-04076D16251E}" srcOrd="11" destOrd="0" presId="urn:microsoft.com/office/officeart/2005/8/layout/cycle2"/>
    <dgm:cxn modelId="{4A089B93-40DA-45C8-9624-7ABF89B45BD3}" type="presParOf" srcId="{46D1CBE6-D2BE-4A8C-B134-04076D16251E}" destId="{0E8AF6B7-95FD-4E8C-B2B8-EC4BCB0629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BAAB20-502A-421B-A540-E976AD3815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33B01-2F64-47D7-8A08-F131BF32B69D}">
      <dgm:prSet phldrT="[Tekst]"/>
      <dgm:spPr/>
      <dgm:t>
        <a:bodyPr/>
        <a:lstStyle/>
        <a:p>
          <a:r>
            <a:rPr lang="nl-NL" dirty="0" smtClean="0"/>
            <a:t>1.</a:t>
          </a:r>
          <a:endParaRPr lang="en-US" dirty="0"/>
        </a:p>
      </dgm:t>
    </dgm:pt>
    <dgm:pt modelId="{ABC460E6-9290-41FE-B82C-4BF0B041FE8F}" type="parTrans" cxnId="{5BFD0E76-477A-4855-AF6E-3997435D192F}">
      <dgm:prSet/>
      <dgm:spPr/>
      <dgm:t>
        <a:bodyPr/>
        <a:lstStyle/>
        <a:p>
          <a:endParaRPr lang="en-US"/>
        </a:p>
      </dgm:t>
    </dgm:pt>
    <dgm:pt modelId="{FE253CDA-4E0C-4129-B4EC-EDDBB9C092A0}" type="sibTrans" cxnId="{5BFD0E76-477A-4855-AF6E-3997435D192F}">
      <dgm:prSet/>
      <dgm:spPr/>
      <dgm:t>
        <a:bodyPr/>
        <a:lstStyle/>
        <a:p>
          <a:endParaRPr lang="en-US"/>
        </a:p>
      </dgm:t>
    </dgm:pt>
    <dgm:pt modelId="{EF704B38-6CBE-40E7-83BE-072A72AC69D2}">
      <dgm:prSet phldrT="[Tekst]" custT="1"/>
      <dgm:spPr/>
      <dgm:t>
        <a:bodyPr/>
        <a:lstStyle/>
        <a:p>
          <a:r>
            <a:rPr lang="en-GB" sz="2800" dirty="0" smtClean="0"/>
            <a:t>Compare data previous month and current month to explain NRW</a:t>
          </a:r>
          <a:endParaRPr lang="en-US" sz="2800" dirty="0"/>
        </a:p>
      </dgm:t>
    </dgm:pt>
    <dgm:pt modelId="{F2F39114-9732-4EDA-87AE-A2BA448F4E70}" type="parTrans" cxnId="{1B2841B1-1D05-471D-B44B-A83C750FFA21}">
      <dgm:prSet/>
      <dgm:spPr/>
      <dgm:t>
        <a:bodyPr/>
        <a:lstStyle/>
        <a:p>
          <a:endParaRPr lang="en-US"/>
        </a:p>
      </dgm:t>
    </dgm:pt>
    <dgm:pt modelId="{18F4661B-5191-4ABF-AF03-9D49E5E01B72}" type="sibTrans" cxnId="{1B2841B1-1D05-471D-B44B-A83C750FFA21}">
      <dgm:prSet/>
      <dgm:spPr/>
      <dgm:t>
        <a:bodyPr/>
        <a:lstStyle/>
        <a:p>
          <a:endParaRPr lang="en-US"/>
        </a:p>
      </dgm:t>
    </dgm:pt>
    <dgm:pt modelId="{5075F077-9FD7-469C-8254-3571392AAB6D}">
      <dgm:prSet phldrT="[Tekst]"/>
      <dgm:spPr/>
      <dgm:t>
        <a:bodyPr/>
        <a:lstStyle/>
        <a:p>
          <a:r>
            <a:rPr lang="nl-NL" dirty="0" smtClean="0"/>
            <a:t>2.</a:t>
          </a:r>
          <a:endParaRPr lang="en-US" dirty="0"/>
        </a:p>
      </dgm:t>
    </dgm:pt>
    <dgm:pt modelId="{D33C20C3-C6D7-4592-B686-ED66F4249D18}" type="parTrans" cxnId="{8B2D2504-E076-44ED-831A-C4515D693486}">
      <dgm:prSet/>
      <dgm:spPr/>
      <dgm:t>
        <a:bodyPr/>
        <a:lstStyle/>
        <a:p>
          <a:endParaRPr lang="en-US"/>
        </a:p>
      </dgm:t>
    </dgm:pt>
    <dgm:pt modelId="{A1DCAA38-651B-4A66-9DFC-B36E812C31A3}" type="sibTrans" cxnId="{8B2D2504-E076-44ED-831A-C4515D693486}">
      <dgm:prSet/>
      <dgm:spPr/>
      <dgm:t>
        <a:bodyPr/>
        <a:lstStyle/>
        <a:p>
          <a:endParaRPr lang="en-US"/>
        </a:p>
      </dgm:t>
    </dgm:pt>
    <dgm:pt modelId="{971BAF93-C900-4C36-86EC-E37B067753F5}">
      <dgm:prSet phldrT="[Tekst]" custT="1"/>
      <dgm:spPr/>
      <dgm:t>
        <a:bodyPr/>
        <a:lstStyle/>
        <a:p>
          <a:r>
            <a:rPr lang="en-US" sz="2800" noProof="0" dirty="0" smtClean="0"/>
            <a:t>Draw conclusions from the data analysis</a:t>
          </a:r>
          <a:endParaRPr lang="en-US" sz="2800" noProof="0" dirty="0"/>
        </a:p>
      </dgm:t>
    </dgm:pt>
    <dgm:pt modelId="{B9E29DAC-8074-4631-BFC8-3DAB7D6F2E43}" type="parTrans" cxnId="{9BD05194-1036-480C-82EB-3DE2C2914D19}">
      <dgm:prSet/>
      <dgm:spPr/>
      <dgm:t>
        <a:bodyPr/>
        <a:lstStyle/>
        <a:p>
          <a:endParaRPr lang="en-US"/>
        </a:p>
      </dgm:t>
    </dgm:pt>
    <dgm:pt modelId="{C05BD503-3036-40E9-875D-EB34EF580F80}" type="sibTrans" cxnId="{9BD05194-1036-480C-82EB-3DE2C2914D19}">
      <dgm:prSet/>
      <dgm:spPr/>
      <dgm:t>
        <a:bodyPr/>
        <a:lstStyle/>
        <a:p>
          <a:endParaRPr lang="en-US"/>
        </a:p>
      </dgm:t>
    </dgm:pt>
    <dgm:pt modelId="{E34BC202-9581-4E87-BF38-EAFB7F63707C}">
      <dgm:prSet phldrT="[Tekst]"/>
      <dgm:spPr/>
      <dgm:t>
        <a:bodyPr/>
        <a:lstStyle/>
        <a:p>
          <a:r>
            <a:rPr lang="nl-NL" dirty="0" smtClean="0"/>
            <a:t>3.</a:t>
          </a:r>
          <a:endParaRPr lang="en-US" dirty="0"/>
        </a:p>
      </dgm:t>
    </dgm:pt>
    <dgm:pt modelId="{2EF5B83C-1449-4EB8-AF9E-9AB158E0F3CB}" type="parTrans" cxnId="{5914DFD5-85E5-4B87-B73B-3C008D9584E0}">
      <dgm:prSet/>
      <dgm:spPr/>
      <dgm:t>
        <a:bodyPr/>
        <a:lstStyle/>
        <a:p>
          <a:endParaRPr lang="en-US"/>
        </a:p>
      </dgm:t>
    </dgm:pt>
    <dgm:pt modelId="{1F043F30-0D75-4AD3-91CA-89549E03F5E7}" type="sibTrans" cxnId="{5914DFD5-85E5-4B87-B73B-3C008D9584E0}">
      <dgm:prSet/>
      <dgm:spPr/>
      <dgm:t>
        <a:bodyPr/>
        <a:lstStyle/>
        <a:p>
          <a:endParaRPr lang="en-US"/>
        </a:p>
      </dgm:t>
    </dgm:pt>
    <dgm:pt modelId="{3D778FD0-5F9D-4130-8A05-5927A8817C4D}">
      <dgm:prSet phldrT="[Tekst]" custT="1"/>
      <dgm:spPr/>
      <dgm:t>
        <a:bodyPr/>
        <a:lstStyle/>
        <a:p>
          <a:r>
            <a:rPr lang="nl-NL" sz="2800" dirty="0" err="1" smtClean="0"/>
            <a:t>Discuss</a:t>
          </a:r>
          <a:r>
            <a:rPr lang="nl-NL" sz="2800" dirty="0" smtClean="0"/>
            <a:t> </a:t>
          </a:r>
          <a:r>
            <a:rPr lang="nl-NL" sz="2800" dirty="0" err="1" smtClean="0"/>
            <a:t>monthly</a:t>
          </a:r>
          <a:r>
            <a:rPr lang="nl-NL" sz="2800" dirty="0" smtClean="0"/>
            <a:t> </a:t>
          </a:r>
          <a:r>
            <a:rPr lang="nl-NL" sz="2800" dirty="0" err="1" smtClean="0"/>
            <a:t>with</a:t>
          </a:r>
          <a:r>
            <a:rPr lang="nl-NL" sz="2800" dirty="0" smtClean="0"/>
            <a:t> NRW team</a:t>
          </a:r>
          <a:endParaRPr lang="en-US" sz="2800" dirty="0"/>
        </a:p>
      </dgm:t>
    </dgm:pt>
    <dgm:pt modelId="{CC6EA984-DAED-4651-B7B4-94CCF0D75A94}" type="parTrans" cxnId="{75375E8F-0645-4164-8C55-8C578249DA69}">
      <dgm:prSet/>
      <dgm:spPr/>
      <dgm:t>
        <a:bodyPr/>
        <a:lstStyle/>
        <a:p>
          <a:endParaRPr lang="en-US"/>
        </a:p>
      </dgm:t>
    </dgm:pt>
    <dgm:pt modelId="{C02239CA-81D5-4803-80FD-987A8F1D1AEF}" type="sibTrans" cxnId="{75375E8F-0645-4164-8C55-8C578249DA69}">
      <dgm:prSet/>
      <dgm:spPr/>
      <dgm:t>
        <a:bodyPr/>
        <a:lstStyle/>
        <a:p>
          <a:endParaRPr lang="en-US"/>
        </a:p>
      </dgm:t>
    </dgm:pt>
    <dgm:pt modelId="{AB1381EF-3A9F-42C4-9D95-E16D56D642E0}">
      <dgm:prSet custT="1"/>
      <dgm:spPr/>
      <dgm:t>
        <a:bodyPr/>
        <a:lstStyle/>
        <a:p>
          <a:endParaRPr lang="en-GB" sz="2800" dirty="0" smtClean="0"/>
        </a:p>
      </dgm:t>
    </dgm:pt>
    <dgm:pt modelId="{8F8957AF-9DB5-48A8-9044-CAE8076AF8D6}" type="parTrans" cxnId="{24735AA0-06A3-4B04-A935-E52567EB5786}">
      <dgm:prSet/>
      <dgm:spPr/>
      <dgm:t>
        <a:bodyPr/>
        <a:lstStyle/>
        <a:p>
          <a:endParaRPr lang="en-GB"/>
        </a:p>
      </dgm:t>
    </dgm:pt>
    <dgm:pt modelId="{5FBCA06E-C7AF-4FE4-8918-8A4CF1CDD866}" type="sibTrans" cxnId="{24735AA0-06A3-4B04-A935-E52567EB5786}">
      <dgm:prSet/>
      <dgm:spPr/>
      <dgm:t>
        <a:bodyPr/>
        <a:lstStyle/>
        <a:p>
          <a:endParaRPr lang="en-GB"/>
        </a:p>
      </dgm:t>
    </dgm:pt>
    <dgm:pt modelId="{9EEE427A-2723-44B8-B432-64320EA465E6}">
      <dgm:prSet phldrT="[Tekst]" custT="1"/>
      <dgm:spPr/>
      <dgm:t>
        <a:bodyPr/>
        <a:lstStyle/>
        <a:p>
          <a:endParaRPr lang="en-US" sz="2800" dirty="0"/>
        </a:p>
      </dgm:t>
    </dgm:pt>
    <dgm:pt modelId="{16FA8335-6DD3-412E-844B-FD3483BCE693}" type="parTrans" cxnId="{2C182F32-C501-4080-8058-AED03B367E0C}">
      <dgm:prSet/>
      <dgm:spPr/>
      <dgm:t>
        <a:bodyPr/>
        <a:lstStyle/>
        <a:p>
          <a:endParaRPr lang="en-GB"/>
        </a:p>
      </dgm:t>
    </dgm:pt>
    <dgm:pt modelId="{566D214B-DBCB-46FC-A2A1-6F257BC4C48A}" type="sibTrans" cxnId="{2C182F32-C501-4080-8058-AED03B367E0C}">
      <dgm:prSet/>
      <dgm:spPr/>
      <dgm:t>
        <a:bodyPr/>
        <a:lstStyle/>
        <a:p>
          <a:endParaRPr lang="en-GB"/>
        </a:p>
      </dgm:t>
    </dgm:pt>
    <dgm:pt modelId="{DF3909A3-12BD-4379-9984-2557CC6231E6}" type="pres">
      <dgm:prSet presAssocID="{6CBAAB20-502A-421B-A540-E976AD3815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E27A8-0A54-4056-A36A-83696152667A}" type="pres">
      <dgm:prSet presAssocID="{15733B01-2F64-47D7-8A08-F131BF32B69D}" presName="composite" presStyleCnt="0"/>
      <dgm:spPr/>
    </dgm:pt>
    <dgm:pt modelId="{E9F8D437-9F9B-4A40-961F-949A5E74BFA7}" type="pres">
      <dgm:prSet presAssocID="{15733B01-2F64-47D7-8A08-F131BF32B6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F0AF-49FB-4AFF-A96F-353C7A042273}" type="pres">
      <dgm:prSet presAssocID="{15733B01-2F64-47D7-8A08-F131BF32B6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20855-CF22-499B-A37E-1942B6097DE9}" type="pres">
      <dgm:prSet presAssocID="{FE253CDA-4E0C-4129-B4EC-EDDBB9C092A0}" presName="sp" presStyleCnt="0"/>
      <dgm:spPr/>
    </dgm:pt>
    <dgm:pt modelId="{5BCA3CF2-73BF-4139-AF4A-8622FAC6EAAF}" type="pres">
      <dgm:prSet presAssocID="{5075F077-9FD7-469C-8254-3571392AAB6D}" presName="composite" presStyleCnt="0"/>
      <dgm:spPr/>
    </dgm:pt>
    <dgm:pt modelId="{0409466F-9D17-4BF2-AEAA-B5B8F2C02527}" type="pres">
      <dgm:prSet presAssocID="{5075F077-9FD7-469C-8254-3571392AAB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76650-12C3-43D6-BC96-9D1865250FD0}" type="pres">
      <dgm:prSet presAssocID="{5075F077-9FD7-469C-8254-3571392AAB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C80E4-D6CE-4803-97F0-EE4480E92969}" type="pres">
      <dgm:prSet presAssocID="{A1DCAA38-651B-4A66-9DFC-B36E812C31A3}" presName="sp" presStyleCnt="0"/>
      <dgm:spPr/>
    </dgm:pt>
    <dgm:pt modelId="{5712B203-D196-4675-B7AF-48516DCE51AD}" type="pres">
      <dgm:prSet presAssocID="{E34BC202-9581-4E87-BF38-EAFB7F63707C}" presName="composite" presStyleCnt="0"/>
      <dgm:spPr/>
    </dgm:pt>
    <dgm:pt modelId="{2345E740-3FB1-4B72-BCC4-ACA9AE91A653}" type="pres">
      <dgm:prSet presAssocID="{E34BC202-9581-4E87-BF38-EAFB7F63707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D55EF-08BD-43F6-9182-47E2937E7AC8}" type="pres">
      <dgm:prSet presAssocID="{E34BC202-9581-4E87-BF38-EAFB7F63707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FFCB7F-E8DA-4F84-AC4A-58E1CD108982}" type="presOf" srcId="{6CBAAB20-502A-421B-A540-E976AD381515}" destId="{DF3909A3-12BD-4379-9984-2557CC6231E6}" srcOrd="0" destOrd="0" presId="urn:microsoft.com/office/officeart/2005/8/layout/chevron2"/>
    <dgm:cxn modelId="{EECA8D62-EA67-40E5-8A18-16888EFAD621}" type="presOf" srcId="{15733B01-2F64-47D7-8A08-F131BF32B69D}" destId="{E9F8D437-9F9B-4A40-961F-949A5E74BFA7}" srcOrd="0" destOrd="0" presId="urn:microsoft.com/office/officeart/2005/8/layout/chevron2"/>
    <dgm:cxn modelId="{1B2841B1-1D05-471D-B44B-A83C750FFA21}" srcId="{15733B01-2F64-47D7-8A08-F131BF32B69D}" destId="{EF704B38-6CBE-40E7-83BE-072A72AC69D2}" srcOrd="1" destOrd="0" parTransId="{F2F39114-9732-4EDA-87AE-A2BA448F4E70}" sibTransId="{18F4661B-5191-4ABF-AF03-9D49E5E01B72}"/>
    <dgm:cxn modelId="{2043B5F5-EE25-4520-9661-60686C1D1A5F}" type="presOf" srcId="{AB1381EF-3A9F-42C4-9D95-E16D56D642E0}" destId="{02F4F0AF-49FB-4AFF-A96F-353C7A042273}" srcOrd="0" destOrd="2" presId="urn:microsoft.com/office/officeart/2005/8/layout/chevron2"/>
    <dgm:cxn modelId="{F2772402-EF58-429B-9CE2-3E31FC794E95}" type="presOf" srcId="{9EEE427A-2723-44B8-B432-64320EA465E6}" destId="{02F4F0AF-49FB-4AFF-A96F-353C7A042273}" srcOrd="0" destOrd="0" presId="urn:microsoft.com/office/officeart/2005/8/layout/chevron2"/>
    <dgm:cxn modelId="{A5C967DA-712B-427C-AB5D-9EF37C078755}" type="presOf" srcId="{E34BC202-9581-4E87-BF38-EAFB7F63707C}" destId="{2345E740-3FB1-4B72-BCC4-ACA9AE91A653}" srcOrd="0" destOrd="0" presId="urn:microsoft.com/office/officeart/2005/8/layout/chevron2"/>
    <dgm:cxn modelId="{24735AA0-06A3-4B04-A935-E52567EB5786}" srcId="{15733B01-2F64-47D7-8A08-F131BF32B69D}" destId="{AB1381EF-3A9F-42C4-9D95-E16D56D642E0}" srcOrd="2" destOrd="0" parTransId="{8F8957AF-9DB5-48A8-9044-CAE8076AF8D6}" sibTransId="{5FBCA06E-C7AF-4FE4-8918-8A4CF1CDD866}"/>
    <dgm:cxn modelId="{2B69CF19-8C17-4577-8260-AEF56A7AC39C}" type="presOf" srcId="{971BAF93-C900-4C36-86EC-E37B067753F5}" destId="{6FA76650-12C3-43D6-BC96-9D1865250FD0}" srcOrd="0" destOrd="0" presId="urn:microsoft.com/office/officeart/2005/8/layout/chevron2"/>
    <dgm:cxn modelId="{2C182F32-C501-4080-8058-AED03B367E0C}" srcId="{15733B01-2F64-47D7-8A08-F131BF32B69D}" destId="{9EEE427A-2723-44B8-B432-64320EA465E6}" srcOrd="0" destOrd="0" parTransId="{16FA8335-6DD3-412E-844B-FD3483BCE693}" sibTransId="{566D214B-DBCB-46FC-A2A1-6F257BC4C48A}"/>
    <dgm:cxn modelId="{75375E8F-0645-4164-8C55-8C578249DA69}" srcId="{E34BC202-9581-4E87-BF38-EAFB7F63707C}" destId="{3D778FD0-5F9D-4130-8A05-5927A8817C4D}" srcOrd="0" destOrd="0" parTransId="{CC6EA984-DAED-4651-B7B4-94CCF0D75A94}" sibTransId="{C02239CA-81D5-4803-80FD-987A8F1D1AEF}"/>
    <dgm:cxn modelId="{5914DFD5-85E5-4B87-B73B-3C008D9584E0}" srcId="{6CBAAB20-502A-421B-A540-E976AD381515}" destId="{E34BC202-9581-4E87-BF38-EAFB7F63707C}" srcOrd="2" destOrd="0" parTransId="{2EF5B83C-1449-4EB8-AF9E-9AB158E0F3CB}" sibTransId="{1F043F30-0D75-4AD3-91CA-89549E03F5E7}"/>
    <dgm:cxn modelId="{7EC1D177-6FAA-4FCD-BF27-648BA91AE5D5}" type="presOf" srcId="{EF704B38-6CBE-40E7-83BE-072A72AC69D2}" destId="{02F4F0AF-49FB-4AFF-A96F-353C7A042273}" srcOrd="0" destOrd="1" presId="urn:microsoft.com/office/officeart/2005/8/layout/chevron2"/>
    <dgm:cxn modelId="{8B2D2504-E076-44ED-831A-C4515D693486}" srcId="{6CBAAB20-502A-421B-A540-E976AD381515}" destId="{5075F077-9FD7-469C-8254-3571392AAB6D}" srcOrd="1" destOrd="0" parTransId="{D33C20C3-C6D7-4592-B686-ED66F4249D18}" sibTransId="{A1DCAA38-651B-4A66-9DFC-B36E812C31A3}"/>
    <dgm:cxn modelId="{D3D36665-ACF0-4559-B0A9-1C5061FADD89}" type="presOf" srcId="{5075F077-9FD7-469C-8254-3571392AAB6D}" destId="{0409466F-9D17-4BF2-AEAA-B5B8F2C02527}" srcOrd="0" destOrd="0" presId="urn:microsoft.com/office/officeart/2005/8/layout/chevron2"/>
    <dgm:cxn modelId="{5BFD0E76-477A-4855-AF6E-3997435D192F}" srcId="{6CBAAB20-502A-421B-A540-E976AD381515}" destId="{15733B01-2F64-47D7-8A08-F131BF32B69D}" srcOrd="0" destOrd="0" parTransId="{ABC460E6-9290-41FE-B82C-4BF0B041FE8F}" sibTransId="{FE253CDA-4E0C-4129-B4EC-EDDBB9C092A0}"/>
    <dgm:cxn modelId="{9BD05194-1036-480C-82EB-3DE2C2914D19}" srcId="{5075F077-9FD7-469C-8254-3571392AAB6D}" destId="{971BAF93-C900-4C36-86EC-E37B067753F5}" srcOrd="0" destOrd="0" parTransId="{B9E29DAC-8074-4631-BFC8-3DAB7D6F2E43}" sibTransId="{C05BD503-3036-40E9-875D-EB34EF580F80}"/>
    <dgm:cxn modelId="{DD0EA57E-C0D2-4E67-9F7D-BA1AAB25242B}" type="presOf" srcId="{3D778FD0-5F9D-4130-8A05-5927A8817C4D}" destId="{722D55EF-08BD-43F6-9182-47E2937E7AC8}" srcOrd="0" destOrd="0" presId="urn:microsoft.com/office/officeart/2005/8/layout/chevron2"/>
    <dgm:cxn modelId="{0A904764-FC06-44ED-9D83-9A3909F2DEC5}" type="presParOf" srcId="{DF3909A3-12BD-4379-9984-2557CC6231E6}" destId="{B17E27A8-0A54-4056-A36A-83696152667A}" srcOrd="0" destOrd="0" presId="urn:microsoft.com/office/officeart/2005/8/layout/chevron2"/>
    <dgm:cxn modelId="{E947B640-1918-4F19-8C01-3E70E490649D}" type="presParOf" srcId="{B17E27A8-0A54-4056-A36A-83696152667A}" destId="{E9F8D437-9F9B-4A40-961F-949A5E74BFA7}" srcOrd="0" destOrd="0" presId="urn:microsoft.com/office/officeart/2005/8/layout/chevron2"/>
    <dgm:cxn modelId="{50C2BF89-3661-4657-9674-82819852C7C4}" type="presParOf" srcId="{B17E27A8-0A54-4056-A36A-83696152667A}" destId="{02F4F0AF-49FB-4AFF-A96F-353C7A042273}" srcOrd="1" destOrd="0" presId="urn:microsoft.com/office/officeart/2005/8/layout/chevron2"/>
    <dgm:cxn modelId="{BACC3273-AB5C-4834-B37B-E7C36989F75B}" type="presParOf" srcId="{DF3909A3-12BD-4379-9984-2557CC6231E6}" destId="{F0F20855-CF22-499B-A37E-1942B6097DE9}" srcOrd="1" destOrd="0" presId="urn:microsoft.com/office/officeart/2005/8/layout/chevron2"/>
    <dgm:cxn modelId="{C4C5A187-0F39-4F00-96EF-D1882F107666}" type="presParOf" srcId="{DF3909A3-12BD-4379-9984-2557CC6231E6}" destId="{5BCA3CF2-73BF-4139-AF4A-8622FAC6EAAF}" srcOrd="2" destOrd="0" presId="urn:microsoft.com/office/officeart/2005/8/layout/chevron2"/>
    <dgm:cxn modelId="{CC0FEB77-B033-425A-9D1D-9BD40BBAE2F1}" type="presParOf" srcId="{5BCA3CF2-73BF-4139-AF4A-8622FAC6EAAF}" destId="{0409466F-9D17-4BF2-AEAA-B5B8F2C02527}" srcOrd="0" destOrd="0" presId="urn:microsoft.com/office/officeart/2005/8/layout/chevron2"/>
    <dgm:cxn modelId="{4BB76B16-0A9A-4161-8E05-6B983487ED49}" type="presParOf" srcId="{5BCA3CF2-73BF-4139-AF4A-8622FAC6EAAF}" destId="{6FA76650-12C3-43D6-BC96-9D1865250FD0}" srcOrd="1" destOrd="0" presId="urn:microsoft.com/office/officeart/2005/8/layout/chevron2"/>
    <dgm:cxn modelId="{A297DE69-108E-4DC3-9B4B-434D11DEC764}" type="presParOf" srcId="{DF3909A3-12BD-4379-9984-2557CC6231E6}" destId="{518C80E4-D6CE-4803-97F0-EE4480E92969}" srcOrd="3" destOrd="0" presId="urn:microsoft.com/office/officeart/2005/8/layout/chevron2"/>
    <dgm:cxn modelId="{4740B946-412E-4245-A94C-FB4DF1D13722}" type="presParOf" srcId="{DF3909A3-12BD-4379-9984-2557CC6231E6}" destId="{5712B203-D196-4675-B7AF-48516DCE51AD}" srcOrd="4" destOrd="0" presId="urn:microsoft.com/office/officeart/2005/8/layout/chevron2"/>
    <dgm:cxn modelId="{5315EC72-BAD8-470E-9ACA-B557BC53EF59}" type="presParOf" srcId="{5712B203-D196-4675-B7AF-48516DCE51AD}" destId="{2345E740-3FB1-4B72-BCC4-ACA9AE91A653}" srcOrd="0" destOrd="0" presId="urn:microsoft.com/office/officeart/2005/8/layout/chevron2"/>
    <dgm:cxn modelId="{55F14628-A449-4C14-83DD-C2ACE7B50E83}" type="presParOf" srcId="{5712B203-D196-4675-B7AF-48516DCE51AD}" destId="{722D55EF-08BD-43F6-9182-47E2937E7A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63DF35-92A6-401E-8C3F-91D34CE135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4543B-6812-48B5-8D81-41B066072C20}">
      <dgm:prSet phldrT="[Tekst]"/>
      <dgm:spPr/>
      <dgm:t>
        <a:bodyPr/>
        <a:lstStyle/>
        <a:p>
          <a:r>
            <a:rPr lang="nl-NL" dirty="0" err="1" smtClean="0"/>
            <a:t>Collecting</a:t>
          </a:r>
          <a:r>
            <a:rPr lang="nl-NL" dirty="0" smtClean="0"/>
            <a:t> data</a:t>
          </a:r>
          <a:endParaRPr lang="en-US" dirty="0"/>
        </a:p>
      </dgm:t>
    </dgm:pt>
    <dgm:pt modelId="{E7E64583-4C68-4E49-AE83-83B2517809F0}" type="parTrans" cxnId="{880784F2-EC2E-46DF-92DE-CCA15A121CC2}">
      <dgm:prSet/>
      <dgm:spPr/>
      <dgm:t>
        <a:bodyPr/>
        <a:lstStyle/>
        <a:p>
          <a:endParaRPr lang="en-US"/>
        </a:p>
      </dgm:t>
    </dgm:pt>
    <dgm:pt modelId="{0FB8FDC7-9DFB-4F1D-8934-340AB4AE96B6}" type="sibTrans" cxnId="{880784F2-EC2E-46DF-92DE-CCA15A121CC2}">
      <dgm:prSet/>
      <dgm:spPr/>
      <dgm:t>
        <a:bodyPr/>
        <a:lstStyle/>
        <a:p>
          <a:endParaRPr lang="en-US"/>
        </a:p>
      </dgm:t>
    </dgm:pt>
    <dgm:pt modelId="{8F2D57E8-A3EE-413E-B2F4-C620C7C875F6}">
      <dgm:prSet phldrT="[Tekst]"/>
      <dgm:spPr/>
      <dgm:t>
        <a:bodyPr/>
        <a:lstStyle/>
        <a:p>
          <a:r>
            <a:rPr lang="nl-NL" dirty="0" smtClean="0"/>
            <a:t>Data input</a:t>
          </a:r>
          <a:endParaRPr lang="en-US" dirty="0"/>
        </a:p>
      </dgm:t>
    </dgm:pt>
    <dgm:pt modelId="{67DE6FA9-7E47-4348-BD21-35AFC80114C1}" type="parTrans" cxnId="{C99E16A0-8AB2-46E9-A4B7-5F8AFD5F73F8}">
      <dgm:prSet/>
      <dgm:spPr/>
      <dgm:t>
        <a:bodyPr/>
        <a:lstStyle/>
        <a:p>
          <a:endParaRPr lang="en-US"/>
        </a:p>
      </dgm:t>
    </dgm:pt>
    <dgm:pt modelId="{057D46E6-9B7C-43F5-A446-7D094D43EF5F}" type="sibTrans" cxnId="{C99E16A0-8AB2-46E9-A4B7-5F8AFD5F73F8}">
      <dgm:prSet/>
      <dgm:spPr/>
      <dgm:t>
        <a:bodyPr/>
        <a:lstStyle/>
        <a:p>
          <a:endParaRPr lang="en-US"/>
        </a:p>
      </dgm:t>
    </dgm:pt>
    <dgm:pt modelId="{5CE65FAA-DE8D-42B5-87DB-26D9AA6D4678}">
      <dgm:prSet phldrT="[Tekst]"/>
      <dgm:spPr/>
      <dgm:t>
        <a:bodyPr/>
        <a:lstStyle/>
        <a:p>
          <a:r>
            <a:rPr lang="nl-NL" dirty="0" smtClean="0"/>
            <a:t>Data check</a:t>
          </a:r>
          <a:endParaRPr lang="en-US" dirty="0"/>
        </a:p>
      </dgm:t>
    </dgm:pt>
    <dgm:pt modelId="{304777F5-4CB7-43C5-9E5B-0BB9D03FA2A5}" type="parTrans" cxnId="{6DBA7948-84AC-4782-A382-D1C7313AE231}">
      <dgm:prSet/>
      <dgm:spPr/>
      <dgm:t>
        <a:bodyPr/>
        <a:lstStyle/>
        <a:p>
          <a:endParaRPr lang="en-US"/>
        </a:p>
      </dgm:t>
    </dgm:pt>
    <dgm:pt modelId="{2D9F8388-EAC3-4EBF-99EF-03DB4DCB3677}" type="sibTrans" cxnId="{6DBA7948-84AC-4782-A382-D1C7313AE231}">
      <dgm:prSet/>
      <dgm:spPr/>
      <dgm:t>
        <a:bodyPr/>
        <a:lstStyle/>
        <a:p>
          <a:endParaRPr lang="en-US"/>
        </a:p>
      </dgm:t>
    </dgm:pt>
    <dgm:pt modelId="{2C0F29CC-7629-4882-A7BC-5F8577155CC7}">
      <dgm:prSet phldrT="[Tekst]"/>
      <dgm:spPr/>
      <dgm:t>
        <a:bodyPr/>
        <a:lstStyle/>
        <a:p>
          <a:r>
            <a:rPr lang="nl-NL" dirty="0" smtClean="0"/>
            <a:t>Data </a:t>
          </a:r>
          <a:r>
            <a:rPr lang="nl-NL" dirty="0" err="1" smtClean="0"/>
            <a:t>analysing</a:t>
          </a:r>
          <a:endParaRPr lang="en-US" dirty="0"/>
        </a:p>
      </dgm:t>
    </dgm:pt>
    <dgm:pt modelId="{B5A4E945-55A9-42D4-871D-FA2EB11EC732}" type="parTrans" cxnId="{AAA61D32-8982-47AA-BCF2-CEB37805DE13}">
      <dgm:prSet/>
      <dgm:spPr/>
      <dgm:t>
        <a:bodyPr/>
        <a:lstStyle/>
        <a:p>
          <a:endParaRPr lang="en-US"/>
        </a:p>
      </dgm:t>
    </dgm:pt>
    <dgm:pt modelId="{82D888AF-9D82-4A7A-95B1-9C578384839B}" type="sibTrans" cxnId="{AAA61D32-8982-47AA-BCF2-CEB37805DE13}">
      <dgm:prSet/>
      <dgm:spPr/>
      <dgm:t>
        <a:bodyPr/>
        <a:lstStyle/>
        <a:p>
          <a:endParaRPr lang="en-US"/>
        </a:p>
      </dgm:t>
    </dgm:pt>
    <dgm:pt modelId="{FC782C97-85D0-4F22-B13E-FC16A26B2124}">
      <dgm:prSet phldrT="[Tekst]"/>
      <dgm:spPr>
        <a:ln w="5715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nl-NL" dirty="0" err="1" smtClean="0"/>
            <a:t>Create</a:t>
          </a:r>
          <a:r>
            <a:rPr lang="nl-NL" dirty="0" smtClean="0"/>
            <a:t> actions</a:t>
          </a:r>
          <a:endParaRPr lang="en-US" dirty="0"/>
        </a:p>
      </dgm:t>
    </dgm:pt>
    <dgm:pt modelId="{68F89CAB-672B-40EC-845C-82D725A97091}" type="parTrans" cxnId="{331ABB11-B0EE-4E13-8542-8F68710BCB31}">
      <dgm:prSet/>
      <dgm:spPr/>
      <dgm:t>
        <a:bodyPr/>
        <a:lstStyle/>
        <a:p>
          <a:endParaRPr lang="en-US"/>
        </a:p>
      </dgm:t>
    </dgm:pt>
    <dgm:pt modelId="{2B72A90A-7023-4B29-8569-7131EDFBC6C8}" type="sibTrans" cxnId="{331ABB11-B0EE-4E13-8542-8F68710BCB31}">
      <dgm:prSet/>
      <dgm:spPr/>
      <dgm:t>
        <a:bodyPr/>
        <a:lstStyle/>
        <a:p>
          <a:endParaRPr lang="en-US"/>
        </a:p>
      </dgm:t>
    </dgm:pt>
    <dgm:pt modelId="{7C46AE86-221A-4068-B0E0-C691FF71E385}">
      <dgm:prSet phldrT="[Tekst]"/>
      <dgm:spPr/>
      <dgm:t>
        <a:bodyPr/>
        <a:lstStyle/>
        <a:p>
          <a:r>
            <a:rPr lang="nl-NL" dirty="0" err="1" smtClean="0"/>
            <a:t>Implement</a:t>
          </a:r>
          <a:r>
            <a:rPr lang="nl-NL" dirty="0" smtClean="0"/>
            <a:t> actions</a:t>
          </a:r>
          <a:endParaRPr lang="en-US" dirty="0"/>
        </a:p>
      </dgm:t>
    </dgm:pt>
    <dgm:pt modelId="{F7D641BB-6358-46D2-ADAE-5A346A5E8145}" type="parTrans" cxnId="{0E617A5D-98C7-49DD-B688-C0C74DC30894}">
      <dgm:prSet/>
      <dgm:spPr/>
      <dgm:t>
        <a:bodyPr/>
        <a:lstStyle/>
        <a:p>
          <a:endParaRPr lang="en-US"/>
        </a:p>
      </dgm:t>
    </dgm:pt>
    <dgm:pt modelId="{3D3541CF-0671-4353-9F58-BB504F3DC88F}" type="sibTrans" cxnId="{0E617A5D-98C7-49DD-B688-C0C74DC30894}">
      <dgm:prSet/>
      <dgm:spPr/>
      <dgm:t>
        <a:bodyPr/>
        <a:lstStyle/>
        <a:p>
          <a:endParaRPr lang="en-US"/>
        </a:p>
      </dgm:t>
    </dgm:pt>
    <dgm:pt modelId="{C8760E66-E006-4537-A56C-B122E2912D70}" type="pres">
      <dgm:prSet presAssocID="{A963DF35-92A6-401E-8C3F-91D34CE135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0EA20-9A05-4C38-943A-B5084E50D940}" type="pres">
      <dgm:prSet presAssocID="{7F04543B-6812-48B5-8D81-41B066072C2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A7B8A-642C-48A3-90D2-1F5632306825}" type="pres">
      <dgm:prSet presAssocID="{0FB8FDC7-9DFB-4F1D-8934-340AB4AE96B6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FF54FE5-1848-4DE6-8718-B892F1ACD009}" type="pres">
      <dgm:prSet presAssocID="{0FB8FDC7-9DFB-4F1D-8934-340AB4AE96B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8CAC282-3217-41D1-8807-47E4A964907C}" type="pres">
      <dgm:prSet presAssocID="{8F2D57E8-A3EE-413E-B2F4-C620C7C875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D59A3-6354-4682-ABFF-5D6668E22B67}" type="pres">
      <dgm:prSet presAssocID="{057D46E6-9B7C-43F5-A446-7D094D43EF5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C7F018D-9B6A-4031-B952-FD8DE4A3D46C}" type="pres">
      <dgm:prSet presAssocID="{057D46E6-9B7C-43F5-A446-7D094D43EF5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8793A60-8346-4099-996D-F0DE23580BCE}" type="pres">
      <dgm:prSet presAssocID="{5CE65FAA-DE8D-42B5-87DB-26D9AA6D46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D5131-8516-454E-BB02-F8FD87FB9A33}" type="pres">
      <dgm:prSet presAssocID="{2D9F8388-EAC3-4EBF-99EF-03DB4DCB367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28E1D6B-3AE3-4FE2-89E4-767CAAD165FB}" type="pres">
      <dgm:prSet presAssocID="{2D9F8388-EAC3-4EBF-99EF-03DB4DCB367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1A1AB61-3B58-4EFB-8171-624B8964D45E}" type="pres">
      <dgm:prSet presAssocID="{2C0F29CC-7629-4882-A7BC-5F8577155C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A3E9-F775-46A4-B88B-A48CCFD05821}" type="pres">
      <dgm:prSet presAssocID="{82D888AF-9D82-4A7A-95B1-9C578384839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6A25F86-0B8D-4281-BF33-E6977B9DCE97}" type="pres">
      <dgm:prSet presAssocID="{82D888AF-9D82-4A7A-95B1-9C578384839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32CD9CD-5DDE-4B9C-9C20-788F250055B1}" type="pres">
      <dgm:prSet presAssocID="{FC782C97-85D0-4F22-B13E-FC16A26B21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F599C-E076-4AC3-8B5C-AABEA91C203F}" type="pres">
      <dgm:prSet presAssocID="{2B72A90A-7023-4B29-8569-7131EDFBC6C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4C4DD13E-6E18-44B9-9010-82F55665B55F}" type="pres">
      <dgm:prSet presAssocID="{2B72A90A-7023-4B29-8569-7131EDFBC6C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8996B52-1032-49C7-8BC4-C5C9B43707B4}" type="pres">
      <dgm:prSet presAssocID="{7C46AE86-221A-4068-B0E0-C691FF71E3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1CBE6-D2BE-4A8C-B134-04076D16251E}" type="pres">
      <dgm:prSet presAssocID="{3D3541CF-0671-4353-9F58-BB504F3DC88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0E8AF6B7-95FD-4E8C-B2B8-EC4BCB06290F}" type="pres">
      <dgm:prSet presAssocID="{3D3541CF-0671-4353-9F58-BB504F3DC88F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C99E16A0-8AB2-46E9-A4B7-5F8AFD5F73F8}" srcId="{A963DF35-92A6-401E-8C3F-91D34CE1355D}" destId="{8F2D57E8-A3EE-413E-B2F4-C620C7C875F6}" srcOrd="1" destOrd="0" parTransId="{67DE6FA9-7E47-4348-BD21-35AFC80114C1}" sibTransId="{057D46E6-9B7C-43F5-A446-7D094D43EF5F}"/>
    <dgm:cxn modelId="{6DBA7948-84AC-4782-A382-D1C7313AE231}" srcId="{A963DF35-92A6-401E-8C3F-91D34CE1355D}" destId="{5CE65FAA-DE8D-42B5-87DB-26D9AA6D4678}" srcOrd="2" destOrd="0" parTransId="{304777F5-4CB7-43C5-9E5B-0BB9D03FA2A5}" sibTransId="{2D9F8388-EAC3-4EBF-99EF-03DB4DCB3677}"/>
    <dgm:cxn modelId="{7857FF07-F913-4736-97C7-C70C5DD5C4B7}" type="presOf" srcId="{3D3541CF-0671-4353-9F58-BB504F3DC88F}" destId="{0E8AF6B7-95FD-4E8C-B2B8-EC4BCB06290F}" srcOrd="1" destOrd="0" presId="urn:microsoft.com/office/officeart/2005/8/layout/cycle2"/>
    <dgm:cxn modelId="{7A6FBE91-36D9-437B-861A-B69B064A5B2A}" type="presOf" srcId="{2D9F8388-EAC3-4EBF-99EF-03DB4DCB3677}" destId="{2B1D5131-8516-454E-BB02-F8FD87FB9A33}" srcOrd="0" destOrd="0" presId="urn:microsoft.com/office/officeart/2005/8/layout/cycle2"/>
    <dgm:cxn modelId="{B4AE86F6-96E4-4AB7-8CA7-D8E978B37B02}" type="presOf" srcId="{82D888AF-9D82-4A7A-95B1-9C578384839B}" destId="{A6A25F86-0B8D-4281-BF33-E6977B9DCE97}" srcOrd="1" destOrd="0" presId="urn:microsoft.com/office/officeart/2005/8/layout/cycle2"/>
    <dgm:cxn modelId="{5FEA3B51-0B3B-4B92-B78B-D40DCE66FA0A}" type="presOf" srcId="{2D9F8388-EAC3-4EBF-99EF-03DB4DCB3677}" destId="{028E1D6B-3AE3-4FE2-89E4-767CAAD165FB}" srcOrd="1" destOrd="0" presId="urn:microsoft.com/office/officeart/2005/8/layout/cycle2"/>
    <dgm:cxn modelId="{48B76813-3652-45DD-A994-0D6316824202}" type="presOf" srcId="{0FB8FDC7-9DFB-4F1D-8934-340AB4AE96B6}" destId="{FA7A7B8A-642C-48A3-90D2-1F5632306825}" srcOrd="0" destOrd="0" presId="urn:microsoft.com/office/officeart/2005/8/layout/cycle2"/>
    <dgm:cxn modelId="{8A59390D-2176-44A8-909B-1413DE611D4C}" type="presOf" srcId="{057D46E6-9B7C-43F5-A446-7D094D43EF5F}" destId="{9C7F018D-9B6A-4031-B952-FD8DE4A3D46C}" srcOrd="1" destOrd="0" presId="urn:microsoft.com/office/officeart/2005/8/layout/cycle2"/>
    <dgm:cxn modelId="{5EA8030C-95EA-4588-8C07-B93162E74C48}" type="presOf" srcId="{7C46AE86-221A-4068-B0E0-C691FF71E385}" destId="{38996B52-1032-49C7-8BC4-C5C9B43707B4}" srcOrd="0" destOrd="0" presId="urn:microsoft.com/office/officeart/2005/8/layout/cycle2"/>
    <dgm:cxn modelId="{1A135F7B-5302-4C6F-8698-592E69D2FF2B}" type="presOf" srcId="{7F04543B-6812-48B5-8D81-41B066072C20}" destId="{E6C0EA20-9A05-4C38-943A-B5084E50D940}" srcOrd="0" destOrd="0" presId="urn:microsoft.com/office/officeart/2005/8/layout/cycle2"/>
    <dgm:cxn modelId="{DEEBBE1D-5354-44C1-A217-53B6C9422611}" type="presOf" srcId="{2B72A90A-7023-4B29-8569-7131EDFBC6C8}" destId="{32EF599C-E076-4AC3-8B5C-AABEA91C203F}" srcOrd="0" destOrd="0" presId="urn:microsoft.com/office/officeart/2005/8/layout/cycle2"/>
    <dgm:cxn modelId="{11034C4F-3BEA-47C8-B053-D770B3B445D6}" type="presOf" srcId="{5CE65FAA-DE8D-42B5-87DB-26D9AA6D4678}" destId="{78793A60-8346-4099-996D-F0DE23580BCE}" srcOrd="0" destOrd="0" presId="urn:microsoft.com/office/officeart/2005/8/layout/cycle2"/>
    <dgm:cxn modelId="{540C73E5-F737-4AB8-BDCB-DD6DC579DD61}" type="presOf" srcId="{82D888AF-9D82-4A7A-95B1-9C578384839B}" destId="{BA60A3E9-F775-46A4-B88B-A48CCFD05821}" srcOrd="0" destOrd="0" presId="urn:microsoft.com/office/officeart/2005/8/layout/cycle2"/>
    <dgm:cxn modelId="{860B3A87-8FCA-43A1-ACDA-145351C0D185}" type="presOf" srcId="{8F2D57E8-A3EE-413E-B2F4-C620C7C875F6}" destId="{A8CAC282-3217-41D1-8807-47E4A964907C}" srcOrd="0" destOrd="0" presId="urn:microsoft.com/office/officeart/2005/8/layout/cycle2"/>
    <dgm:cxn modelId="{4A3E660D-E068-48F7-9D55-F22CE698424C}" type="presOf" srcId="{2C0F29CC-7629-4882-A7BC-5F8577155CC7}" destId="{E1A1AB61-3B58-4EFB-8171-624B8964D45E}" srcOrd="0" destOrd="0" presId="urn:microsoft.com/office/officeart/2005/8/layout/cycle2"/>
    <dgm:cxn modelId="{AAA61D32-8982-47AA-BCF2-CEB37805DE13}" srcId="{A963DF35-92A6-401E-8C3F-91D34CE1355D}" destId="{2C0F29CC-7629-4882-A7BC-5F8577155CC7}" srcOrd="3" destOrd="0" parTransId="{B5A4E945-55A9-42D4-871D-FA2EB11EC732}" sibTransId="{82D888AF-9D82-4A7A-95B1-9C578384839B}"/>
    <dgm:cxn modelId="{331ABB11-B0EE-4E13-8542-8F68710BCB31}" srcId="{A963DF35-92A6-401E-8C3F-91D34CE1355D}" destId="{FC782C97-85D0-4F22-B13E-FC16A26B2124}" srcOrd="4" destOrd="0" parTransId="{68F89CAB-672B-40EC-845C-82D725A97091}" sibTransId="{2B72A90A-7023-4B29-8569-7131EDFBC6C8}"/>
    <dgm:cxn modelId="{A4538FDC-D756-4902-8351-7858FFAF66C2}" type="presOf" srcId="{057D46E6-9B7C-43F5-A446-7D094D43EF5F}" destId="{B2BD59A3-6354-4682-ABFF-5D6668E22B67}" srcOrd="0" destOrd="0" presId="urn:microsoft.com/office/officeart/2005/8/layout/cycle2"/>
    <dgm:cxn modelId="{576E6463-726F-4A72-9F37-655C77039E9D}" type="presOf" srcId="{FC782C97-85D0-4F22-B13E-FC16A26B2124}" destId="{232CD9CD-5DDE-4B9C-9C20-788F250055B1}" srcOrd="0" destOrd="0" presId="urn:microsoft.com/office/officeart/2005/8/layout/cycle2"/>
    <dgm:cxn modelId="{AC98FEBF-8016-4620-B7D6-2D2825362851}" type="presOf" srcId="{2B72A90A-7023-4B29-8569-7131EDFBC6C8}" destId="{4C4DD13E-6E18-44B9-9010-82F55665B55F}" srcOrd="1" destOrd="0" presId="urn:microsoft.com/office/officeart/2005/8/layout/cycle2"/>
    <dgm:cxn modelId="{6CCA2145-C434-46BD-BDEE-3A4DED1C6EFF}" type="presOf" srcId="{0FB8FDC7-9DFB-4F1D-8934-340AB4AE96B6}" destId="{3FF54FE5-1848-4DE6-8718-B892F1ACD009}" srcOrd="1" destOrd="0" presId="urn:microsoft.com/office/officeart/2005/8/layout/cycle2"/>
    <dgm:cxn modelId="{41BAB8DE-09EA-49E6-AAF7-43D4F3198CE0}" type="presOf" srcId="{A963DF35-92A6-401E-8C3F-91D34CE1355D}" destId="{C8760E66-E006-4537-A56C-B122E2912D70}" srcOrd="0" destOrd="0" presId="urn:microsoft.com/office/officeart/2005/8/layout/cycle2"/>
    <dgm:cxn modelId="{880784F2-EC2E-46DF-92DE-CCA15A121CC2}" srcId="{A963DF35-92A6-401E-8C3F-91D34CE1355D}" destId="{7F04543B-6812-48B5-8D81-41B066072C20}" srcOrd="0" destOrd="0" parTransId="{E7E64583-4C68-4E49-AE83-83B2517809F0}" sibTransId="{0FB8FDC7-9DFB-4F1D-8934-340AB4AE96B6}"/>
    <dgm:cxn modelId="{2183CBB8-B246-4785-9999-56F05C8B64DA}" type="presOf" srcId="{3D3541CF-0671-4353-9F58-BB504F3DC88F}" destId="{46D1CBE6-D2BE-4A8C-B134-04076D16251E}" srcOrd="0" destOrd="0" presId="urn:microsoft.com/office/officeart/2005/8/layout/cycle2"/>
    <dgm:cxn modelId="{0E617A5D-98C7-49DD-B688-C0C74DC30894}" srcId="{A963DF35-92A6-401E-8C3F-91D34CE1355D}" destId="{7C46AE86-221A-4068-B0E0-C691FF71E385}" srcOrd="5" destOrd="0" parTransId="{F7D641BB-6358-46D2-ADAE-5A346A5E8145}" sibTransId="{3D3541CF-0671-4353-9F58-BB504F3DC88F}"/>
    <dgm:cxn modelId="{50B60A6F-3988-4645-BC4F-9B2E29DBDAE4}" type="presParOf" srcId="{C8760E66-E006-4537-A56C-B122E2912D70}" destId="{E6C0EA20-9A05-4C38-943A-B5084E50D940}" srcOrd="0" destOrd="0" presId="urn:microsoft.com/office/officeart/2005/8/layout/cycle2"/>
    <dgm:cxn modelId="{D683E006-B14E-4993-97D8-82346A2E3B89}" type="presParOf" srcId="{C8760E66-E006-4537-A56C-B122E2912D70}" destId="{FA7A7B8A-642C-48A3-90D2-1F5632306825}" srcOrd="1" destOrd="0" presId="urn:microsoft.com/office/officeart/2005/8/layout/cycle2"/>
    <dgm:cxn modelId="{034A878B-ABD0-4C01-ACF9-C11C2CB4ACDC}" type="presParOf" srcId="{FA7A7B8A-642C-48A3-90D2-1F5632306825}" destId="{3FF54FE5-1848-4DE6-8718-B892F1ACD009}" srcOrd="0" destOrd="0" presId="urn:microsoft.com/office/officeart/2005/8/layout/cycle2"/>
    <dgm:cxn modelId="{AEE3D93A-5F8A-46D3-95D7-2D3067FDA5EB}" type="presParOf" srcId="{C8760E66-E006-4537-A56C-B122E2912D70}" destId="{A8CAC282-3217-41D1-8807-47E4A964907C}" srcOrd="2" destOrd="0" presId="urn:microsoft.com/office/officeart/2005/8/layout/cycle2"/>
    <dgm:cxn modelId="{A9DD4435-61AA-44FB-902C-10731FA70B43}" type="presParOf" srcId="{C8760E66-E006-4537-A56C-B122E2912D70}" destId="{B2BD59A3-6354-4682-ABFF-5D6668E22B67}" srcOrd="3" destOrd="0" presId="urn:microsoft.com/office/officeart/2005/8/layout/cycle2"/>
    <dgm:cxn modelId="{C65C8004-6F51-48AC-BEC0-1DFEF6C9F3B9}" type="presParOf" srcId="{B2BD59A3-6354-4682-ABFF-5D6668E22B67}" destId="{9C7F018D-9B6A-4031-B952-FD8DE4A3D46C}" srcOrd="0" destOrd="0" presId="urn:microsoft.com/office/officeart/2005/8/layout/cycle2"/>
    <dgm:cxn modelId="{C43E6C11-D454-4B81-9724-7DAE154CE8FB}" type="presParOf" srcId="{C8760E66-E006-4537-A56C-B122E2912D70}" destId="{78793A60-8346-4099-996D-F0DE23580BCE}" srcOrd="4" destOrd="0" presId="urn:microsoft.com/office/officeart/2005/8/layout/cycle2"/>
    <dgm:cxn modelId="{79D46C09-C648-4206-ADC6-E0031EAB0D81}" type="presParOf" srcId="{C8760E66-E006-4537-A56C-B122E2912D70}" destId="{2B1D5131-8516-454E-BB02-F8FD87FB9A33}" srcOrd="5" destOrd="0" presId="urn:microsoft.com/office/officeart/2005/8/layout/cycle2"/>
    <dgm:cxn modelId="{473ABCC4-A7D7-40B7-BB92-7E3EE61AD848}" type="presParOf" srcId="{2B1D5131-8516-454E-BB02-F8FD87FB9A33}" destId="{028E1D6B-3AE3-4FE2-89E4-767CAAD165FB}" srcOrd="0" destOrd="0" presId="urn:microsoft.com/office/officeart/2005/8/layout/cycle2"/>
    <dgm:cxn modelId="{338A9AB3-BDDD-44DF-90C4-AD1412DAE2F2}" type="presParOf" srcId="{C8760E66-E006-4537-A56C-B122E2912D70}" destId="{E1A1AB61-3B58-4EFB-8171-624B8964D45E}" srcOrd="6" destOrd="0" presId="urn:microsoft.com/office/officeart/2005/8/layout/cycle2"/>
    <dgm:cxn modelId="{AA0A03B5-1823-4C9F-B9C0-346CB455612A}" type="presParOf" srcId="{C8760E66-E006-4537-A56C-B122E2912D70}" destId="{BA60A3E9-F775-46A4-B88B-A48CCFD05821}" srcOrd="7" destOrd="0" presId="urn:microsoft.com/office/officeart/2005/8/layout/cycle2"/>
    <dgm:cxn modelId="{9A034F4B-88F2-48A8-AD32-1A68BF8ABA6A}" type="presParOf" srcId="{BA60A3E9-F775-46A4-B88B-A48CCFD05821}" destId="{A6A25F86-0B8D-4281-BF33-E6977B9DCE97}" srcOrd="0" destOrd="0" presId="urn:microsoft.com/office/officeart/2005/8/layout/cycle2"/>
    <dgm:cxn modelId="{69C7F352-8246-4160-A540-2D29D3304012}" type="presParOf" srcId="{C8760E66-E006-4537-A56C-B122E2912D70}" destId="{232CD9CD-5DDE-4B9C-9C20-788F250055B1}" srcOrd="8" destOrd="0" presId="urn:microsoft.com/office/officeart/2005/8/layout/cycle2"/>
    <dgm:cxn modelId="{B5E347F0-4996-4847-BC75-749CF64BA0EA}" type="presParOf" srcId="{C8760E66-E006-4537-A56C-B122E2912D70}" destId="{32EF599C-E076-4AC3-8B5C-AABEA91C203F}" srcOrd="9" destOrd="0" presId="urn:microsoft.com/office/officeart/2005/8/layout/cycle2"/>
    <dgm:cxn modelId="{2560FD1D-5100-4F91-8CF7-7AA0660E5E21}" type="presParOf" srcId="{32EF599C-E076-4AC3-8B5C-AABEA91C203F}" destId="{4C4DD13E-6E18-44B9-9010-82F55665B55F}" srcOrd="0" destOrd="0" presId="urn:microsoft.com/office/officeart/2005/8/layout/cycle2"/>
    <dgm:cxn modelId="{FA6A7D12-E0B4-4D76-988E-E311BED95DB5}" type="presParOf" srcId="{C8760E66-E006-4537-A56C-B122E2912D70}" destId="{38996B52-1032-49C7-8BC4-C5C9B43707B4}" srcOrd="10" destOrd="0" presId="urn:microsoft.com/office/officeart/2005/8/layout/cycle2"/>
    <dgm:cxn modelId="{1F70F033-0CBE-4769-9668-5826BD7F09E5}" type="presParOf" srcId="{C8760E66-E006-4537-A56C-B122E2912D70}" destId="{46D1CBE6-D2BE-4A8C-B134-04076D16251E}" srcOrd="11" destOrd="0" presId="urn:microsoft.com/office/officeart/2005/8/layout/cycle2"/>
    <dgm:cxn modelId="{B7531B45-1215-46A1-A202-B2184115EEA9}" type="presParOf" srcId="{46D1CBE6-D2BE-4A8C-B134-04076D16251E}" destId="{0E8AF6B7-95FD-4E8C-B2B8-EC4BCB0629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444B1-D149-4BA0-B9D6-CA9EC78239C2}" type="datetimeFigureOut">
              <a:rPr lang="nl-NL" smtClean="0"/>
              <a:t>15-10-2018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AE907-78A2-4000-94C2-D37834B8762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86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AE907-78A2-4000-94C2-D37834B8762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23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AE907-78A2-4000-94C2-D37834B8762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05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AE907-78A2-4000-94C2-D37834B8762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86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AE907-78A2-4000-94C2-D37834B8762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154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AE907-78A2-4000-94C2-D37834B8762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483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8EB553-FDE6-4128-AD8C-FADB06A59E3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56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AE907-78A2-4000-94C2-D37834B8762F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3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5D05-DC86-4703-9611-10B93BF6E0F8}" type="datetime1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1719-4587-45E9-96C0-7B36C63FC16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17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10D-C74F-4A2A-B84B-C1F72FDD6F57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9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9244-B160-43A3-A6D4-960055199A7B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13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8" descr="voorka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82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468D-F9A4-43F6-B19D-92648F98B14D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4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9A68-EF07-4BCD-BA9D-007C2FEEEA14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837-F99F-47DF-ABD6-602CE8681091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5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3122-44B2-4EB9-A444-DC9D028C4BB7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2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45B-FDB3-40E2-A6FC-8FC8E2FB74F8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8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DC67-D3C1-42BE-891F-65794F90FE5F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5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7D0C19F-00AC-4A06-89B4-75A59C66D541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184E-9D8B-4EC7-BF5B-F752B3ACA7FA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0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2BA17B-D149-43E8-A4C8-DCFB6078B382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02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1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Organisational</a:t>
            </a:r>
            <a:r>
              <a:rPr lang="nl-NL" dirty="0" smtClean="0"/>
              <a:t> NRW Management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Key performance indicators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971600" y="100533"/>
            <a:ext cx="7543800" cy="793471"/>
          </a:xfrm>
        </p:spPr>
        <p:txBody>
          <a:bodyPr>
            <a:normAutofit/>
          </a:bodyPr>
          <a:lstStyle/>
          <a:p>
            <a:r>
              <a:rPr lang="nl-NL" sz="4400" dirty="0" err="1" smtClean="0"/>
              <a:t>KPIs</a:t>
            </a:r>
            <a:r>
              <a:rPr lang="nl-NL" sz="4400" dirty="0" smtClean="0"/>
              <a:t> </a:t>
            </a:r>
            <a:r>
              <a:rPr lang="nl-NL" sz="4400" dirty="0" err="1" smtClean="0"/>
              <a:t>for</a:t>
            </a:r>
            <a:r>
              <a:rPr lang="nl-NL" sz="4400" dirty="0" smtClean="0"/>
              <a:t> NRW</a:t>
            </a:r>
            <a:endParaRPr lang="nl-NL" sz="4400" dirty="0"/>
          </a:p>
        </p:txBody>
      </p:sp>
      <p:sp>
        <p:nvSpPr>
          <p:cNvPr id="7" name="Tekstvak 6"/>
          <p:cNvSpPr txBox="1"/>
          <p:nvPr/>
        </p:nvSpPr>
        <p:spPr>
          <a:xfrm>
            <a:off x="5221262" y="2636912"/>
            <a:ext cx="3744416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Commercial PI’s: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meters read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meters tested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meters replaced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% of unmetered connections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Stolen meters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Defective meters detected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Illegal cases investigated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24718" y="2636912"/>
            <a:ext cx="4248472" cy="31393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Technical PI’s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leaks and bursts reported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leaks and bursts repaired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Average repair 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Average pressure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Amount spent on pipeline maintenance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Number of leak detection surveys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leaks detected</a:t>
            </a:r>
          </a:p>
        </p:txBody>
      </p:sp>
      <p:cxnSp>
        <p:nvCxnSpPr>
          <p:cNvPr id="9" name="Rechte verbindingslijn 8"/>
          <p:cNvCxnSpPr/>
          <p:nvPr/>
        </p:nvCxnSpPr>
        <p:spPr>
          <a:xfrm>
            <a:off x="4861222" y="2109049"/>
            <a:ext cx="0" cy="383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>
            <a:off x="2844998" y="2492896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7" idx="0"/>
          </p:cNvCxnSpPr>
          <p:nvPr/>
        </p:nvCxnSpPr>
        <p:spPr>
          <a:xfrm flipH="1" flipV="1">
            <a:off x="6877446" y="249289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4861222" y="2492896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endCxn id="8" idx="0"/>
          </p:cNvCxnSpPr>
          <p:nvPr/>
        </p:nvCxnSpPr>
        <p:spPr>
          <a:xfrm flipH="1">
            <a:off x="2448954" y="2492896"/>
            <a:ext cx="39604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3277046" y="1124744"/>
            <a:ext cx="3168352" cy="120032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2550" indent="0">
              <a:buNone/>
            </a:pPr>
            <a:r>
              <a:rPr lang="en-US" b="1" dirty="0" smtClean="0"/>
              <a:t>Main KPI’s: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NRW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Total water produced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Total water sold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95829"/>
            <a:ext cx="6120680" cy="552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Key performance indicators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>
                <a:solidFill>
                  <a:srgbClr val="2D9BDC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173182"/>
            <a:ext cx="5688632" cy="63142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KPIs for </a:t>
            </a:r>
            <a:r>
              <a:rPr lang="en-US" sz="4900" dirty="0"/>
              <a:t>physical</a:t>
            </a:r>
            <a:r>
              <a:rPr lang="en-US" sz="4400" dirty="0"/>
              <a:t> </a:t>
            </a:r>
            <a:r>
              <a:rPr lang="en-US" sz="4400" dirty="0" smtClean="0"/>
              <a:t>losses</a:t>
            </a:r>
            <a:endParaRPr lang="nl-NL" sz="4400" dirty="0"/>
          </a:p>
        </p:txBody>
      </p:sp>
      <p:sp>
        <p:nvSpPr>
          <p:cNvPr id="5" name="Rechthoek 4"/>
          <p:cNvSpPr/>
          <p:nvPr/>
        </p:nvSpPr>
        <p:spPr>
          <a:xfrm>
            <a:off x="3112640" y="1052737"/>
            <a:ext cx="5846164" cy="5760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12639" y="5103604"/>
            <a:ext cx="5846164" cy="113370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126705" y="821023"/>
            <a:ext cx="28611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NRW 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%: </a:t>
            </a:r>
            <a:r>
              <a:rPr lang="nl-N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frequently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used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nl-N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However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l-N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favours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utilities with high consumption, low pressure, and intermittent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supply</a:t>
            </a: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77716" y="5036983"/>
            <a:ext cx="2834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ILI: an excellent indicator of physical losses, one that takes into account how the network 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managed</a:t>
            </a: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Key performance indicators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>
                <a:solidFill>
                  <a:srgbClr val="2D9BDC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043608" y="53670"/>
            <a:ext cx="5688632" cy="63142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KPI monitoring</a:t>
            </a:r>
            <a:endParaRPr lang="nl-NL" sz="4400" dirty="0"/>
          </a:p>
        </p:txBody>
      </p:sp>
      <p:sp>
        <p:nvSpPr>
          <p:cNvPr id="6" name="Tekstvak 5"/>
          <p:cNvSpPr txBox="1"/>
          <p:nvPr/>
        </p:nvSpPr>
        <p:spPr>
          <a:xfrm>
            <a:off x="179512" y="685095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KPIs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measured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keep track of performance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analysed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understand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impact on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utility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performance.</a:t>
            </a:r>
          </a:p>
          <a:p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reporting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chosen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It is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useful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software tools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analyse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visualise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data.</a:t>
            </a: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5424"/>
            <a:ext cx="8912979" cy="44238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10" name="Tijdelijke aanduiding voor dianummer 3"/>
          <p:cNvSpPr txBox="1">
            <a:spLocks/>
          </p:cNvSpPr>
          <p:nvPr/>
        </p:nvSpPr>
        <p:spPr>
          <a:xfrm>
            <a:off x="7529731" y="6386053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0087975-4CD1-482D-8C00-0E5A9B280604}" type="slidenum">
              <a:rPr lang="en-US" smtClean="0">
                <a:solidFill>
                  <a:srgbClr val="2D9BDC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2D9BD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7" y="5917313"/>
            <a:ext cx="1584156" cy="86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5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Key performance indicators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86416-745A-4519-B0D1-C6845A1349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971600" y="158391"/>
            <a:ext cx="7543800" cy="765398"/>
          </a:xfrm>
        </p:spPr>
        <p:txBody>
          <a:bodyPr>
            <a:normAutofit/>
          </a:bodyPr>
          <a:lstStyle/>
          <a:p>
            <a:r>
              <a:rPr lang="nl-NL" sz="4400" dirty="0" smtClean="0"/>
              <a:t>NRW MIS Scorecard Monitor</a:t>
            </a:r>
            <a:endParaRPr lang="en-GB" sz="44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3" y="1700213"/>
            <a:ext cx="9088437" cy="3600450"/>
          </a:xfrm>
        </p:spPr>
      </p:pic>
      <p:sp>
        <p:nvSpPr>
          <p:cNvPr id="6" name="Ovaal 5"/>
          <p:cNvSpPr/>
          <p:nvPr/>
        </p:nvSpPr>
        <p:spPr>
          <a:xfrm>
            <a:off x="4499992" y="5157192"/>
            <a:ext cx="360040" cy="180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Plan-Do-Check-Act </a:t>
            </a:r>
            <a:r>
              <a:rPr lang="nl-NL" dirty="0" err="1" smtClean="0"/>
              <a:t>Cycle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299896" y="1021393"/>
            <a:ext cx="83804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 keep track of performance and learn from experiences,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it helps to initiate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regular Plan, Do, Check, Act (PDCA) meetings with the key people involved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(i.e. steering committee, NRW task team)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Plan do check act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395536" y="119063"/>
            <a:ext cx="8748464" cy="693737"/>
          </a:xfrm>
        </p:spPr>
        <p:txBody>
          <a:bodyPr>
            <a:normAutofit/>
          </a:bodyPr>
          <a:lstStyle/>
          <a:p>
            <a:r>
              <a:rPr lang="nl-NL" sz="4400" dirty="0"/>
              <a:t>Plan-Do-Check-Act </a:t>
            </a:r>
            <a:r>
              <a:rPr lang="nl-NL" sz="4400" dirty="0" err="1"/>
              <a:t>Cycle</a:t>
            </a:r>
            <a:endParaRPr lang="nl-NL" sz="4400" dirty="0"/>
          </a:p>
        </p:txBody>
      </p:sp>
      <p:pic>
        <p:nvPicPr>
          <p:cNvPr id="8" name="Picture 7" descr="NEBC_IB2007_bm proces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348880"/>
            <a:ext cx="3703005" cy="345638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2D9BDC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8276175"/>
              </p:ext>
            </p:extLst>
          </p:nvPr>
        </p:nvGraphicFramePr>
        <p:xfrm>
          <a:off x="574675" y="1484313"/>
          <a:ext cx="8569325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Plan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Do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3219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accent4">
                    <a:lumMod val="75000"/>
                  </a:schemeClr>
                </a:solidFill>
              </a:rPr>
              <a:t>Check</a:t>
            </a:r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3219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Act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899592" y="123045"/>
            <a:ext cx="8748464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 smtClean="0"/>
              <a:t>PDCA: Check</a:t>
            </a:r>
            <a:endParaRPr lang="nl-NL" sz="4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03648" y="188640"/>
            <a:ext cx="7543800" cy="693389"/>
          </a:xfrm>
        </p:spPr>
        <p:txBody>
          <a:bodyPr>
            <a:noAutofit/>
          </a:bodyPr>
          <a:lstStyle/>
          <a:p>
            <a:r>
              <a:rPr lang="en-US" sz="4400" dirty="0" smtClean="0"/>
              <a:t>Collecting Data</a:t>
            </a:r>
            <a:endParaRPr lang="en-US" sz="44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41339495"/>
              </p:ext>
            </p:extLst>
          </p:nvPr>
        </p:nvGraphicFramePr>
        <p:xfrm>
          <a:off x="971600" y="1844824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solidFill>
                <a:srgbClr val="2D9BDC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9496023"/>
              </p:ext>
            </p:extLst>
          </p:nvPr>
        </p:nvGraphicFramePr>
        <p:xfrm>
          <a:off x="574675" y="1484313"/>
          <a:ext cx="8569325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Plan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Do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13219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accent4">
                    <a:lumMod val="75000"/>
                  </a:schemeClr>
                </a:solidFill>
              </a:rPr>
              <a:t>Check</a:t>
            </a:r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3219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Act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395536" y="119063"/>
            <a:ext cx="8748464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 smtClean="0"/>
              <a:t>PDCA: Check</a:t>
            </a:r>
            <a:endParaRPr lang="nl-NL" sz="4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87624" y="116632"/>
            <a:ext cx="7543800" cy="765398"/>
          </a:xfrm>
        </p:spPr>
        <p:txBody>
          <a:bodyPr>
            <a:normAutofit fontScale="90000"/>
          </a:bodyPr>
          <a:lstStyle/>
          <a:p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900" dirty="0" smtClean="0"/>
              <a:t>Data Input</a:t>
            </a:r>
            <a:endParaRPr lang="en-US" sz="49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9249496"/>
              </p:ext>
            </p:extLst>
          </p:nvPr>
        </p:nvGraphicFramePr>
        <p:xfrm>
          <a:off x="1187624" y="1844824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Organisational</a:t>
            </a:r>
            <a:r>
              <a:rPr lang="nl-NL" dirty="0" smtClean="0"/>
              <a:t> </a:t>
            </a:r>
            <a:r>
              <a:rPr lang="nl-NL" dirty="0" err="1" smtClean="0"/>
              <a:t>measures</a:t>
            </a:r>
            <a:endParaRPr lang="nl-NL" dirty="0" smtClean="0"/>
          </a:p>
          <a:p>
            <a:r>
              <a:rPr lang="nl-NL" dirty="0" err="1" smtClean="0"/>
              <a:t>Key</a:t>
            </a:r>
            <a:r>
              <a:rPr lang="nl-NL" dirty="0" smtClean="0"/>
              <a:t> Performance Indicators</a:t>
            </a:r>
          </a:p>
          <a:p>
            <a:r>
              <a:rPr lang="nl-NL" dirty="0" smtClean="0"/>
              <a:t>Water Balance </a:t>
            </a:r>
            <a:r>
              <a:rPr lang="nl-NL" dirty="0" err="1" smtClean="0"/>
              <a:t>Calculations</a:t>
            </a:r>
            <a:endParaRPr lang="nl-NL" dirty="0" smtClean="0"/>
          </a:p>
          <a:p>
            <a:r>
              <a:rPr lang="nl-NL" dirty="0"/>
              <a:t>Plan-Do-Check-Act </a:t>
            </a:r>
            <a:r>
              <a:rPr lang="nl-NL" dirty="0" err="1"/>
              <a:t>Cycle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>
                <a:solidFill>
                  <a:srgbClr val="2D9BDC"/>
                </a:solidFill>
              </a:rPr>
              <a:pPr>
                <a:defRPr/>
              </a:pPr>
              <a:t>2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solidFill>
                <a:srgbClr val="2D9BDC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08618486"/>
              </p:ext>
            </p:extLst>
          </p:nvPr>
        </p:nvGraphicFramePr>
        <p:xfrm>
          <a:off x="574675" y="1484313"/>
          <a:ext cx="8569325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5576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Plan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Do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3219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accent4">
                    <a:lumMod val="75000"/>
                  </a:schemeClr>
                </a:solidFill>
              </a:rPr>
              <a:t>Check</a:t>
            </a:r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3219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Act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395536" y="119063"/>
            <a:ext cx="8748464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 smtClean="0"/>
              <a:t>PDCA: Check</a:t>
            </a:r>
            <a:endParaRPr lang="nl-NL" sz="4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865563" y="-27383"/>
            <a:ext cx="7543800" cy="936104"/>
          </a:xfrm>
        </p:spPr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sz="4900" dirty="0" smtClean="0"/>
              <a:t>Data</a:t>
            </a:r>
            <a:r>
              <a:rPr lang="nl-NL" sz="4400" dirty="0" smtClean="0"/>
              <a:t> </a:t>
            </a:r>
            <a:r>
              <a:rPr lang="nl-NL" sz="4900" dirty="0" smtClean="0"/>
              <a:t>Check</a:t>
            </a:r>
            <a:endParaRPr lang="en-US" sz="44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3739577"/>
              </p:ext>
            </p:extLst>
          </p:nvPr>
        </p:nvGraphicFramePr>
        <p:xfrm>
          <a:off x="801290" y="1672891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solidFill>
                <a:srgbClr val="2D9BDC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76000679"/>
              </p:ext>
            </p:extLst>
          </p:nvPr>
        </p:nvGraphicFramePr>
        <p:xfrm>
          <a:off x="574675" y="1484313"/>
          <a:ext cx="8569325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1"/>
          <p:cNvSpPr txBox="1">
            <a:spLocks/>
          </p:cNvSpPr>
          <p:nvPr/>
        </p:nvSpPr>
        <p:spPr>
          <a:xfrm>
            <a:off x="395536" y="119063"/>
            <a:ext cx="8748464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 smtClean="0"/>
              <a:t>PDCA: Act</a:t>
            </a:r>
            <a:endParaRPr lang="nl-NL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Plan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Do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13219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Check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13219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accent4">
                    <a:lumMod val="75000"/>
                  </a:schemeClr>
                </a:solidFill>
              </a:rPr>
              <a:t>Act</a:t>
            </a:r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60648"/>
            <a:ext cx="7543800" cy="621382"/>
          </a:xfrm>
        </p:spPr>
        <p:txBody>
          <a:bodyPr>
            <a:normAutofit fontScale="90000"/>
          </a:bodyPr>
          <a:lstStyle/>
          <a:p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900" dirty="0" smtClean="0"/>
              <a:t>Data Analysing</a:t>
            </a:r>
            <a:endParaRPr lang="en-US" sz="44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5702902"/>
              </p:ext>
            </p:extLst>
          </p:nvPr>
        </p:nvGraphicFramePr>
        <p:xfrm>
          <a:off x="683568" y="1664386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solidFill>
                <a:srgbClr val="2D9BDC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39687953"/>
              </p:ext>
            </p:extLst>
          </p:nvPr>
        </p:nvGraphicFramePr>
        <p:xfrm>
          <a:off x="574675" y="1484313"/>
          <a:ext cx="8569325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accent4">
                    <a:lumMod val="75000"/>
                  </a:schemeClr>
                </a:solidFill>
              </a:rPr>
              <a:t>Plan</a:t>
            </a:r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Do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13219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Check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3219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Act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395536" y="119063"/>
            <a:ext cx="8748464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 smtClean="0"/>
              <a:t>PDCA: Plan</a:t>
            </a:r>
            <a:endParaRPr lang="nl-NL" sz="4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331640" y="116632"/>
            <a:ext cx="7543800" cy="693390"/>
          </a:xfrm>
        </p:spPr>
        <p:txBody>
          <a:bodyPr>
            <a:normAutofit fontScale="90000"/>
          </a:bodyPr>
          <a:lstStyle/>
          <a:p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900" dirty="0" err="1" smtClean="0"/>
              <a:t>Create</a:t>
            </a:r>
            <a:r>
              <a:rPr lang="nl-NL" sz="4900" dirty="0" smtClean="0"/>
              <a:t> Actions</a:t>
            </a:r>
            <a:endParaRPr lang="en-US" sz="44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0275953"/>
              </p:ext>
            </p:extLst>
          </p:nvPr>
        </p:nvGraphicFramePr>
        <p:xfrm>
          <a:off x="539552" y="1844824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Wolkvormige toelichting 5"/>
          <p:cNvSpPr/>
          <p:nvPr/>
        </p:nvSpPr>
        <p:spPr>
          <a:xfrm>
            <a:off x="6801229" y="103150"/>
            <a:ext cx="2232248" cy="2016224"/>
          </a:xfrm>
          <a:prstGeom prst="cloudCallout">
            <a:avLst>
              <a:gd name="adj1" fmla="val -86032"/>
              <a:gd name="adj2" fmla="val 1026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Specific</a:t>
            </a:r>
            <a:endParaRPr lang="en-US" b="1" dirty="0"/>
          </a:p>
          <a:p>
            <a:pPr algn="ctr"/>
            <a:r>
              <a:rPr lang="en-US" b="1" dirty="0"/>
              <a:t>Measurable</a:t>
            </a:r>
          </a:p>
          <a:p>
            <a:pPr algn="ctr"/>
            <a:r>
              <a:rPr lang="en-US" b="1" dirty="0"/>
              <a:t>Accepted</a:t>
            </a:r>
          </a:p>
          <a:p>
            <a:pPr algn="ctr"/>
            <a:r>
              <a:rPr lang="en-US" b="1" dirty="0"/>
              <a:t>Realistic</a:t>
            </a:r>
          </a:p>
          <a:p>
            <a:pPr algn="ctr"/>
            <a:r>
              <a:rPr lang="en-US" b="1" dirty="0"/>
              <a:t>Time </a:t>
            </a:r>
            <a:r>
              <a:rPr lang="en-US" b="1" dirty="0" smtClean="0"/>
              <a:t>bound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1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solidFill>
                <a:srgbClr val="2D9BDC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2927751"/>
              </p:ext>
            </p:extLst>
          </p:nvPr>
        </p:nvGraphicFramePr>
        <p:xfrm>
          <a:off x="574675" y="1484313"/>
          <a:ext cx="8569325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1"/>
          <p:cNvSpPr txBox="1">
            <a:spLocks/>
          </p:cNvSpPr>
          <p:nvPr/>
        </p:nvSpPr>
        <p:spPr>
          <a:xfrm>
            <a:off x="395536" y="119063"/>
            <a:ext cx="8748464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 smtClean="0"/>
              <a:t>PDCA: Do</a:t>
            </a:r>
            <a:endParaRPr lang="nl-NL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Plan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accent4">
                    <a:lumMod val="75000"/>
                  </a:schemeClr>
                </a:solidFill>
              </a:rPr>
              <a:t>Do</a:t>
            </a:r>
            <a:endParaRPr lang="en-GB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3219" y="1330462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Check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3219" y="5229200"/>
            <a:ext cx="12961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</a:rPr>
              <a:t>Act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Plan do check act cycle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331640" y="188640"/>
            <a:ext cx="7543800" cy="69339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Implement </a:t>
            </a:r>
            <a:r>
              <a:rPr lang="en-US" sz="4900" dirty="0" smtClean="0"/>
              <a:t>Actions</a:t>
            </a:r>
            <a:endParaRPr lang="en-US" sz="44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88938841"/>
              </p:ext>
            </p:extLst>
          </p:nvPr>
        </p:nvGraphicFramePr>
        <p:xfrm>
          <a:off x="539552" y="1737279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Multi-</a:t>
            </a:r>
            <a:r>
              <a:rPr lang="nl-NL" dirty="0" err="1" smtClean="0"/>
              <a:t>year</a:t>
            </a:r>
            <a:r>
              <a:rPr lang="nl-NL" dirty="0" smtClean="0"/>
              <a:t> NRW </a:t>
            </a:r>
            <a:r>
              <a:rPr lang="nl-NL" dirty="0" err="1" smtClean="0"/>
              <a:t>strategy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Multi-year NRW strategy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683568" y="116632"/>
            <a:ext cx="7543800" cy="765398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Multi-year NRW strategy framework</a:t>
            </a:r>
            <a:endParaRPr lang="en-GB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289309" y="1078620"/>
            <a:ext cx="8567762" cy="5184576"/>
          </a:xfrm>
        </p:spPr>
        <p:txBody>
          <a:bodyPr>
            <a:noAutofit/>
          </a:bodyPr>
          <a:lstStyle/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Organize </a:t>
            </a:r>
            <a:r>
              <a:rPr lang="en-GB" dirty="0"/>
              <a:t>discussions to hear opinions (of different departments and cadres of staff) </a:t>
            </a:r>
            <a:r>
              <a:rPr lang="en-GB" dirty="0" smtClean="0"/>
              <a:t>on </a:t>
            </a:r>
            <a:r>
              <a:rPr lang="en-GB" dirty="0"/>
              <a:t>current operations, previous NRW reduction projects, existing NRW management schemes and ideas on how to plan and run the current project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Create </a:t>
            </a:r>
            <a:r>
              <a:rPr lang="en-GB" dirty="0"/>
              <a:t>due awareness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Create </a:t>
            </a:r>
            <a:r>
              <a:rPr lang="en-GB" dirty="0"/>
              <a:t>a guiding team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Training </a:t>
            </a:r>
            <a:r>
              <a:rPr lang="en-GB" dirty="0"/>
              <a:t>on NRW management (for all departments and cadres of staff) following a training </a:t>
            </a:r>
            <a:r>
              <a:rPr lang="en-GB" dirty="0" smtClean="0"/>
              <a:t>Decide </a:t>
            </a:r>
            <a:r>
              <a:rPr lang="en-GB" dirty="0"/>
              <a:t>on a project area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Set/prioritise </a:t>
            </a:r>
            <a:r>
              <a:rPr lang="en-GB" dirty="0"/>
              <a:t>targets considering available human resources and budget; define performance indicators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Organise </a:t>
            </a:r>
            <a:r>
              <a:rPr lang="en-GB" dirty="0"/>
              <a:t>human </a:t>
            </a:r>
            <a:r>
              <a:rPr lang="en-GB" dirty="0" smtClean="0"/>
              <a:t>resources: </a:t>
            </a:r>
            <a:r>
              <a:rPr lang="en-GB" dirty="0"/>
              <a:t>create a project team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Collect </a:t>
            </a:r>
            <a:r>
              <a:rPr lang="en-GB" dirty="0"/>
              <a:t>needed materials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Create </a:t>
            </a:r>
            <a:r>
              <a:rPr lang="en-GB" dirty="0"/>
              <a:t>DMAs; study DMAs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Plan </a:t>
            </a:r>
            <a:r>
              <a:rPr lang="en-GB" dirty="0"/>
              <a:t>and implement NRW reduction measures </a:t>
            </a:r>
          </a:p>
          <a:p>
            <a:pPr marL="425450" indent="-34290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GB" dirty="0" smtClean="0"/>
              <a:t>Consider </a:t>
            </a:r>
            <a:r>
              <a:rPr lang="en-GB" dirty="0"/>
              <a:t>appropriate scaling-up approach; embed NRW management in utilities’ standard operations</a:t>
            </a:r>
          </a:p>
        </p:txBody>
      </p:sp>
    </p:spTree>
    <p:extLst>
      <p:ext uri="{BB962C8B-B14F-4D97-AF65-F5344CB8AC3E}">
        <p14:creationId xmlns:p14="http://schemas.microsoft.com/office/powerpoint/2010/main" val="23829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Organisational</a:t>
            </a:r>
            <a:r>
              <a:rPr lang="nl-NL" dirty="0" smtClean="0"/>
              <a:t> </a:t>
            </a:r>
            <a:r>
              <a:rPr lang="nl-NL" dirty="0" err="1" smtClean="0"/>
              <a:t>measures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Steering </a:t>
            </a:r>
            <a:r>
              <a:rPr lang="nl-NL" dirty="0" err="1" smtClean="0"/>
              <a:t>committee</a:t>
            </a:r>
            <a:r>
              <a:rPr lang="nl-NL" dirty="0" smtClean="0"/>
              <a:t>, </a:t>
            </a:r>
            <a:r>
              <a:rPr lang="nl-NL" dirty="0" err="1" smtClean="0"/>
              <a:t>nrw</a:t>
            </a:r>
            <a:r>
              <a:rPr lang="nl-NL" dirty="0" smtClean="0"/>
              <a:t> </a:t>
            </a:r>
            <a:r>
              <a:rPr lang="nl-NL" dirty="0" err="1" smtClean="0"/>
              <a:t>task</a:t>
            </a:r>
            <a:r>
              <a:rPr lang="nl-NL" dirty="0" smtClean="0"/>
              <a:t> team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908720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 NRW ‘steering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committee’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consist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of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 group of people (often from the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management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team, but also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that are in direct contact with the employees)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that can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drive, accelerate and check the work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 progress and results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that are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achieved, by: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Integrating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NRW activities in the organizational structure of the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company, make decisions and approve plans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Making resources available and holding people accountable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83568" y="179502"/>
            <a:ext cx="7543800" cy="7653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Steering Committee</a:t>
            </a:r>
            <a:endParaRPr lang="en-GB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  <p:pic>
        <p:nvPicPr>
          <p:cNvPr id="6" name="Afbeelding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7113180" cy="3045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08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9377" y="1196752"/>
            <a:ext cx="78499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 NRW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task team consisting of commercial and technical department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staff will help to: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Have tasks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responsibilities well defined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Create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contact points, for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managers, other employees as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well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as customers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Create buy-in among staff members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raise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feeling of ownership through all departments and levels of the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company</a:t>
            </a:r>
          </a:p>
          <a:p>
            <a:pPr>
              <a:spcAft>
                <a:spcPts val="0"/>
              </a:spcAft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NRW task team should be coordinated by an experienced NRW ‘caretaker’, who can write/update the NRW management plan, initiate, drive and monitor NRW management activities and report back to management. 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>
              <a:spcAft>
                <a:spcPts val="0"/>
              </a:spcAft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83568" y="260648"/>
            <a:ext cx="7543800" cy="7653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NRW task team</a:t>
            </a:r>
            <a:endParaRPr lang="en-GB" sz="4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83568" y="260648"/>
            <a:ext cx="7543800" cy="7653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NRW task team coordinators</a:t>
            </a:r>
            <a:endParaRPr lang="en-GB" sz="4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6116"/>
              </p:ext>
            </p:extLst>
          </p:nvPr>
        </p:nvGraphicFramePr>
        <p:xfrm>
          <a:off x="539552" y="1196752"/>
          <a:ext cx="7488832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1337291"/>
                <a:gridCol w="6151541"/>
              </a:tblGrid>
              <a:tr h="19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Tasks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Caretaker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Write/update NRW approach (spanning several years)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Initiate, drive and monitor NRW management activities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Ensure quality work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to management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GIS specialist(s)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 the complete GIS database of the DMA (including customer’s GPS locations)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Help to select suitable areas for DMAs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status to team caretaker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specialist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 with planning and preparing DMAs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Coordinate technical team 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all activities to team caretaker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26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 specialist</a:t>
                      </a:r>
                      <a:endParaRPr lang="en-GB" sz="16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 continuous improvement of the customer database</a:t>
                      </a:r>
                      <a:endParaRPr lang="en-GB" sz="16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Coordinate creditors and debtors</a:t>
                      </a:r>
                      <a:endParaRPr lang="en-GB" sz="16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status to team caretaker</a:t>
                      </a:r>
                      <a:endParaRPr lang="en-GB" sz="16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11560" y="44624"/>
            <a:ext cx="7543800" cy="7653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NRW task team members</a:t>
            </a:r>
            <a:endParaRPr lang="en-GB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586052"/>
              </p:ext>
            </p:extLst>
          </p:nvPr>
        </p:nvGraphicFramePr>
        <p:xfrm>
          <a:off x="179512" y="764704"/>
          <a:ext cx="8584103" cy="5544616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  <a:gridCol w="7287959"/>
              </a:tblGrid>
              <a:tr h="263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Tasks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Zone analysts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Executing house visits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Register meter readings 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Detect leakages and other problems (such as illegal connections and payment problems)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Locate all clients using GPS locations.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Plumbers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adjustments to the supply network, installing bulk water meters and valves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Detect leakages and other problems (such as illegal connections and incomplete installations)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Repair located leakages, install/repair water meters and solve other technical problems within the DMA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Leakage surveyors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Detect leakages and other problems (such as illegal connections)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repair located leakages (if only temporarily until more technical support is available)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914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Creditors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 the database of the DMA and verify all customers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invoices and verify if all customers in the area receive them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 the debtors on defaulters</a:t>
                      </a:r>
                      <a:endParaRPr lang="en-GB" sz="140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Debtors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 the database of the complete area. Register all consumers that do not pay their bills or that are disconnected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Send and collect fines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if fines are paid and if defaulters are disconnected</a:t>
                      </a:r>
                      <a:endParaRPr lang="en-GB" sz="1400" dirty="0">
                        <a:solidFill>
                          <a:srgbClr val="365F9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2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Key</a:t>
            </a:r>
            <a:r>
              <a:rPr lang="nl-NL" dirty="0" smtClean="0"/>
              <a:t> Performance Indicators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KPIs</a:t>
            </a:r>
            <a:r>
              <a:rPr lang="nl-NL" dirty="0" smtClean="0"/>
              <a:t>, monitoring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Key performance indicators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7543800" cy="765398"/>
          </a:xfrm>
        </p:spPr>
        <p:txBody>
          <a:bodyPr>
            <a:normAutofit/>
          </a:bodyPr>
          <a:lstStyle/>
          <a:p>
            <a:r>
              <a:rPr lang="en-GB" sz="4400" dirty="0" smtClean="0"/>
              <a:t>Key Performance Indicators (KPI)</a:t>
            </a:r>
            <a:endParaRPr lang="en-GB" sz="4400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5040560" cy="4022725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Key performance are (measurable) indicators that </a:t>
            </a:r>
            <a:r>
              <a:rPr lang="en-US" dirty="0"/>
              <a:t>help a </a:t>
            </a:r>
            <a:r>
              <a:rPr lang="en-US" dirty="0" smtClean="0"/>
              <a:t>utility to:</a:t>
            </a:r>
            <a:endParaRPr lang="en-US" dirty="0"/>
          </a:p>
          <a:p>
            <a:pPr marL="342900" indent="-342900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err="1">
                <a:cs typeface="Arial" pitchFamily="34" charset="0"/>
              </a:rPr>
              <a:t>Better</a:t>
            </a:r>
            <a:r>
              <a:rPr lang="nl-NL" dirty="0">
                <a:cs typeface="Arial" pitchFamily="34" charset="0"/>
              </a:rPr>
              <a:t> </a:t>
            </a:r>
            <a:r>
              <a:rPr lang="nl-NL" dirty="0" err="1">
                <a:cs typeface="Arial" pitchFamily="34" charset="0"/>
              </a:rPr>
              <a:t>understand</a:t>
            </a:r>
            <a:r>
              <a:rPr lang="nl-NL" dirty="0">
                <a:cs typeface="Arial" pitchFamily="34" charset="0"/>
              </a:rPr>
              <a:t> water </a:t>
            </a:r>
            <a:r>
              <a:rPr lang="nl-NL" dirty="0" err="1">
                <a:cs typeface="Arial" pitchFamily="34" charset="0"/>
              </a:rPr>
              <a:t>losses</a:t>
            </a:r>
            <a:endParaRPr lang="nl-NL" dirty="0">
              <a:cs typeface="Arial" pitchFamily="34" charset="0"/>
            </a:endParaRPr>
          </a:p>
          <a:p>
            <a:pPr marL="342900" indent="-342900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cs typeface="Arial" pitchFamily="34" charset="0"/>
              </a:rPr>
              <a:t>Define and set targets for improvement</a:t>
            </a:r>
          </a:p>
          <a:p>
            <a:pPr marL="342900" indent="-342900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err="1">
                <a:cs typeface="Arial" pitchFamily="34" charset="0"/>
              </a:rPr>
              <a:t>Measure</a:t>
            </a:r>
            <a:r>
              <a:rPr lang="nl-NL" dirty="0">
                <a:cs typeface="Arial" pitchFamily="34" charset="0"/>
              </a:rPr>
              <a:t> </a:t>
            </a:r>
            <a:r>
              <a:rPr lang="nl-NL" dirty="0" err="1">
                <a:cs typeface="Arial" pitchFamily="34" charset="0"/>
              </a:rPr>
              <a:t>and</a:t>
            </a:r>
            <a:r>
              <a:rPr lang="nl-NL" dirty="0">
                <a:cs typeface="Arial" pitchFamily="34" charset="0"/>
              </a:rPr>
              <a:t> </a:t>
            </a:r>
            <a:r>
              <a:rPr lang="nl-NL" dirty="0" err="1">
                <a:cs typeface="Arial" pitchFamily="34" charset="0"/>
              </a:rPr>
              <a:t>compare</a:t>
            </a:r>
            <a:r>
              <a:rPr lang="nl-NL" dirty="0">
                <a:cs typeface="Arial" pitchFamily="34" charset="0"/>
              </a:rPr>
              <a:t> performance</a:t>
            </a:r>
          </a:p>
          <a:p>
            <a:pPr marL="342900" indent="-342900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err="1">
                <a:cs typeface="Arial" pitchFamily="34" charset="0"/>
              </a:rPr>
              <a:t>Develop</a:t>
            </a:r>
            <a:r>
              <a:rPr lang="nl-NL" dirty="0">
                <a:cs typeface="Arial" pitchFamily="34" charset="0"/>
              </a:rPr>
              <a:t> </a:t>
            </a:r>
            <a:r>
              <a:rPr lang="nl-NL" dirty="0" err="1">
                <a:cs typeface="Arial" pitchFamily="34" charset="0"/>
              </a:rPr>
              <a:t>standards</a:t>
            </a:r>
            <a:endParaRPr lang="nl-NL" dirty="0">
              <a:cs typeface="Arial" pitchFamily="34" charset="0"/>
            </a:endParaRPr>
          </a:p>
          <a:p>
            <a:pPr marL="342900" indent="-342900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>
                <a:cs typeface="Arial" pitchFamily="34" charset="0"/>
              </a:rPr>
              <a:t>Monitor compliance</a:t>
            </a:r>
          </a:p>
          <a:p>
            <a:pPr marL="342900" indent="-342900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err="1">
                <a:cs typeface="Arial" pitchFamily="34" charset="0"/>
              </a:rPr>
              <a:t>Prioritise</a:t>
            </a:r>
            <a:r>
              <a:rPr lang="nl-NL" dirty="0">
                <a:cs typeface="Arial" pitchFamily="34" charset="0"/>
              </a:rPr>
              <a:t> </a:t>
            </a:r>
            <a:r>
              <a:rPr lang="nl-NL" dirty="0" err="1">
                <a:cs typeface="Arial" pitchFamily="34" charset="0"/>
              </a:rPr>
              <a:t>investments</a:t>
            </a:r>
            <a:endParaRPr lang="en-GB" dirty="0"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1357</TotalTime>
  <Words>1234</Words>
  <Application>Microsoft Office PowerPoint</Application>
  <PresentationFormat>On-screen Show (4:3)</PresentationFormat>
  <Paragraphs>279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Cambria</vt:lpstr>
      <vt:lpstr>Times New Roman</vt:lpstr>
      <vt:lpstr>Verdana</vt:lpstr>
      <vt:lpstr>Retrospect</vt:lpstr>
      <vt:lpstr>Organisational NRW Management</vt:lpstr>
      <vt:lpstr>Content</vt:lpstr>
      <vt:lpstr>Organisational measures</vt:lpstr>
      <vt:lpstr>PowerPoint Presentation</vt:lpstr>
      <vt:lpstr>PowerPoint Presentation</vt:lpstr>
      <vt:lpstr>PowerPoint Presentation</vt:lpstr>
      <vt:lpstr>PowerPoint Presentation</vt:lpstr>
      <vt:lpstr>Key Performance Indicators</vt:lpstr>
      <vt:lpstr>Key Performance Indicators (KPI)</vt:lpstr>
      <vt:lpstr>KPIs for NRW</vt:lpstr>
      <vt:lpstr>KPIs for physical losses</vt:lpstr>
      <vt:lpstr>KPI monitoring</vt:lpstr>
      <vt:lpstr>NRW MIS Scorecard Monitor</vt:lpstr>
      <vt:lpstr>Plan-Do-Check-Act Cycle</vt:lpstr>
      <vt:lpstr>Plan-Do-Check-Act Cycle</vt:lpstr>
      <vt:lpstr>PowerPoint Presentation</vt:lpstr>
      <vt:lpstr>Collecting Data</vt:lpstr>
      <vt:lpstr>PowerPoint Presentation</vt:lpstr>
      <vt:lpstr> Data Input</vt:lpstr>
      <vt:lpstr>PowerPoint Presentation</vt:lpstr>
      <vt:lpstr> Data Check</vt:lpstr>
      <vt:lpstr>PowerPoint Presentation</vt:lpstr>
      <vt:lpstr> Data Analysing</vt:lpstr>
      <vt:lpstr>PowerPoint Presentation</vt:lpstr>
      <vt:lpstr> Create Actions</vt:lpstr>
      <vt:lpstr>PowerPoint Presentation</vt:lpstr>
      <vt:lpstr> Implement Actions</vt:lpstr>
      <vt:lpstr>Multi-year NRW strategy</vt:lpstr>
      <vt:lpstr>Multi-year NRW strategy framework</vt:lpstr>
    </vt:vector>
  </TitlesOfParts>
  <Company>Vitens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information system (MIS)</dc:title>
  <dc:creator>Reinder van den Brink-Bil</dc:creator>
  <cp:lastModifiedBy>Mohanasundar Radhakrishnan</cp:lastModifiedBy>
  <cp:revision>69</cp:revision>
  <dcterms:created xsi:type="dcterms:W3CDTF">2014-10-06T07:35:43Z</dcterms:created>
  <dcterms:modified xsi:type="dcterms:W3CDTF">2018-10-15T13:31:18Z</dcterms:modified>
</cp:coreProperties>
</file>